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png" ContentType="image/png"/>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Types>
</file>

<file path=_rels/.rels>&#65279;<?xml version="1.0" encoding="utf-8"?><Relationships xmlns="http://schemas.openxmlformats.org/package/2006/relationships"><Relationship Type="http://schemas.openxmlformats.org/package/2006/relationships/metadata/thumbnail" Target="docProps/thumbnail.jpeg" Id="rId2" /><Relationship Type="http://schemas.openxmlformats.org/package/2006/relationships/metadata/core-properties" Target="docProps/core.xml" Id="rId3" /><Relationship Type="http://schemas.openxmlformats.org/officeDocument/2006/relationships/extended-properties" Target="docProps/app.xml" Id="rId4" /><Relationship Type="http://schemas.openxmlformats.org/officeDocument/2006/relationships/custom-properties" Target="docProps/custom.xml" Id="rId5" /><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2"/>
  </p:sldMasterIdLst>
  <p:notesMasterIdLst>
    <p:notesMasterId r:id="rId3"/>
  </p:notesMasterIdLst>
  <p:sldIdLst>
    <p:sldId id="256" r:id="rId4"/>
    <p:sldId id="258" r:id="rId5"/>
    <p:sldId id="262" r:id="rId6"/>
    <p:sldId id="259" r:id="rId7"/>
    <p:sldId id="261" r:id="rId8"/>
    <p:sldId id="264" r:id="rId9"/>
    <p:sldId id="265"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847"/>
    <p:restoredTop sz="94660"/>
  </p:normalViewPr>
  <p:slideViewPr>
    <p:cSldViewPr snapToGrid="0">
      <p:cViewPr varScale="1">
        <p:scale>
          <a:sx n="76" d="100"/>
          <a:sy n="76" d="100"/>
        </p:scale>
        <p:origin x="-126" y="-90"/>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1" /><Relationship Type="http://schemas.openxmlformats.org/officeDocument/2006/relationships/slideMaster" Target="slideMasters/slideMaster1.xml" Id="rId2" /><Relationship Type="http://schemas.openxmlformats.org/officeDocument/2006/relationships/notesMaster" Target="notesMasters/notesMaster1.xml" Id="rId3" /><Relationship Type="http://schemas.openxmlformats.org/officeDocument/2006/relationships/slide" Target="slides/slide1.xml" Id="rId4" /><Relationship Type="http://schemas.openxmlformats.org/officeDocument/2006/relationships/slide" Target="slides/slide2.xml" Id="rId5" /><Relationship Type="http://schemas.openxmlformats.org/officeDocument/2006/relationships/slide" Target="slides/slide3.xml" Id="rId6" /><Relationship Type="http://schemas.openxmlformats.org/officeDocument/2006/relationships/slide" Target="slides/slide4.xml" Id="rId7" /><Relationship Type="http://schemas.openxmlformats.org/officeDocument/2006/relationships/slide" Target="slides/slide5.xml" Id="rId8" /><Relationship Type="http://schemas.openxmlformats.org/officeDocument/2006/relationships/slide" Target="slides/slide6.xml" Id="rId9" /><Relationship Type="http://schemas.openxmlformats.org/officeDocument/2006/relationships/slide" Target="slides/slide7.xml" Id="rId10" /><Relationship Type="http://schemas.openxmlformats.org/officeDocument/2006/relationships/presProps" Target="presProps.xml" Id="rId11" /><Relationship Type="http://schemas.openxmlformats.org/officeDocument/2006/relationships/viewProps" Target="viewProps.xml" Id="rId12" /><Relationship Type="http://schemas.openxmlformats.org/officeDocument/2006/relationships/tableStyles" Target="tableStyles.xml" Id="rId13" /></Relationships>
</file>

<file path=ppt/notesMasters/_rels/notesMaster1.xml.rels>&#65279;<?xml version="1.0" encoding="utf-8"?><Relationships xmlns="http://schemas.openxmlformats.org/package/2006/relationships"><Relationship Type="http://schemas.openxmlformats.org/officeDocument/2006/relationships/theme" Target="../theme/theme2.xml"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59"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1160"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DACDF-A914-437E-AF25-0E4C319E48AC}" type="datetimeFigureOut">
              <a:rPr kumimoji="1" lang="ja-JP" altLang="en-US" smtClean="0"/>
              <a:t>2020/8/6</a:t>
            </a:fld>
            <a:endParaRPr kumimoji="1" lang="ja-JP" altLang="en-US"/>
          </a:p>
        </p:txBody>
      </p:sp>
      <p:sp>
        <p:nvSpPr>
          <p:cNvPr id="1161"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62"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63"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1164"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866CFD-E997-47B2-B9CC-1A70B8CBF8B4}" type="slidenum">
              <a:rPr kumimoji="1" lang="ja-JP" altLang="en-US" smtClean="0"/>
              <a:t>‹#›</a:t>
            </a:fld>
            <a:endParaRPr kumimoji="1" lang="ja-JP" altLang="en-US"/>
          </a:p>
        </p:txBody>
      </p:sp>
    </p:spTree>
    <p:extLst>
      <p:ext uri="{BB962C8B-B14F-4D97-AF65-F5344CB8AC3E}">
        <p14:creationId xmlns:p14="http://schemas.microsoft.com/office/powerpoint/2010/main" val="35238129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Relationships xmlns="http://schemas.openxmlformats.org/package/2006/relationships"><Relationship Type="http://schemas.openxmlformats.org/officeDocument/2006/relationships/slide" Target="../slides/slide1.xml" Id="rId1" /><Relationship Type="http://schemas.openxmlformats.org/officeDocument/2006/relationships/notesMaster" Target="../notesMasters/notesMaster1.xml" Id="rId2"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1" name="スライド イメージ プレースホルダー 1"/>
          <p:cNvSpPr>
            <a:spLocks noGrp="1" noRot="1" noChangeAspect="1"/>
          </p:cNvSpPr>
          <p:nvPr>
            <p:ph type="sldImg"/>
          </p:nvPr>
        </p:nvSpPr>
        <p:spPr/>
      </p:sp>
      <p:sp>
        <p:nvSpPr>
          <p:cNvPr id="1172" name="ノート プレースホルダー 2"/>
          <p:cNvSpPr>
            <a:spLocks noGrp="1"/>
          </p:cNvSpPr>
          <p:nvPr>
            <p:ph type="body" idx="1"/>
          </p:nvPr>
        </p:nvSpPr>
        <p:spPr/>
        <p:txBody>
          <a:bodyPr/>
          <a:lstStyle/>
          <a:p>
            <a:endParaRPr kumimoji="1" lang="ja-JP" altLang="en-US"/>
          </a:p>
        </p:txBody>
      </p:sp>
      <p:sp>
        <p:nvSpPr>
          <p:cNvPr id="1173" name="スライド番号プレースホルダー 3"/>
          <p:cNvSpPr>
            <a:spLocks noGrp="1"/>
          </p:cNvSpPr>
          <p:nvPr>
            <p:ph type="sldNum" sz="quarter" idx="10"/>
          </p:nvPr>
        </p:nvSpPr>
        <p:spPr/>
        <p:txBody>
          <a:bodyPr/>
          <a:lstStyle/>
          <a:p>
            <a:fld id="{0B866CFD-E997-47B2-B9CC-1A70B8CBF8B4}" type="slidenum">
              <a:rPr kumimoji="1" lang="ja-JP" altLang="en-US" smtClean="0"/>
              <a:t>1</a:t>
            </a:fld>
            <a:endParaRPr kumimoji="1" lang="ja-JP" altLang="en-US"/>
          </a:p>
        </p:txBody>
      </p:sp>
    </p:spTree>
    <p:extLst>
      <p:ext uri="{BB962C8B-B14F-4D97-AF65-F5344CB8AC3E}">
        <p14:creationId xmlns:p14="http://schemas.microsoft.com/office/powerpoint/2010/main" val="4054508970"/>
      </p:ext>
    </p:extLst>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0.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5.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6.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5.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6.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7.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8.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9.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0" name=""/>
        <p:cNvGrpSpPr/>
        <p:nvPr/>
      </p:nvGrpSpPr>
      <p:grpSpPr>
        <a:xfrm>
          <a:off x="0" y="0"/>
          <a:ext cx="0" cy="0"/>
          <a:chOff x="0" y="0"/>
          <a:chExt cx="0" cy="0"/>
        </a:xfrm>
      </p:grpSpPr>
      <p:grpSp>
        <p:nvGrpSpPr>
          <p:cNvPr id="1042" name="Group 15"/>
          <p:cNvGrpSpPr/>
          <p:nvPr/>
        </p:nvGrpSpPr>
        <p:grpSpPr>
          <a:xfrm>
            <a:off x="0" y="-8467"/>
            <a:ext cx="12192000" cy="6866467"/>
            <a:chOff x="0" y="-8467"/>
            <a:chExt cx="12192000" cy="6866467"/>
          </a:xfrm>
        </p:grpSpPr>
        <p:sp>
          <p:nvSpPr>
            <p:cNvPr id="1043"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44"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45"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46"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7"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9"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0"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1"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2"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53"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1054"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1055" name="Date Placeholder 3"/>
          <p:cNvSpPr>
            <a:spLocks noGrp="1"/>
          </p:cNvSpPr>
          <p:nvPr>
            <p:ph type="dt" sz="half" idx="10"/>
          </p:nvPr>
        </p:nvSpPr>
        <p:spPr/>
        <p:txBody>
          <a:bodyPr/>
          <a:lstStyle/>
          <a:p>
            <a:fld id="{F575588B-5EBE-461C-BDC1-3B486729DF4E}" type="datetime1">
              <a:rPr kumimoji="1" lang="ja-JP" altLang="en-US" smtClean="0"/>
              <a:t>2020/8/6</a:t>
            </a:fld>
            <a:endParaRPr kumimoji="1" lang="ja-JP" altLang="en-US"/>
          </a:p>
        </p:txBody>
      </p:sp>
      <p:sp>
        <p:nvSpPr>
          <p:cNvPr id="1056" name="Footer Placeholder 4"/>
          <p:cNvSpPr>
            <a:spLocks noGrp="1"/>
          </p:cNvSpPr>
          <p:nvPr>
            <p:ph type="ftr" sz="quarter" idx="11"/>
          </p:nvPr>
        </p:nvSpPr>
        <p:spPr/>
        <p:txBody>
          <a:bodyPr/>
          <a:lstStyle/>
          <a:p>
            <a:endParaRPr kumimoji="1" lang="ja-JP" altLang="en-US"/>
          </a:p>
        </p:txBody>
      </p:sp>
      <p:sp>
        <p:nvSpPr>
          <p:cNvPr id="1057"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2667116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0" name=""/>
        <p:cNvGrpSpPr/>
        <p:nvPr/>
      </p:nvGrpSpPr>
      <p:grpSpPr>
        <a:xfrm>
          <a:off x="0" y="0"/>
          <a:ext cx="0" cy="0"/>
          <a:chOff x="0" y="0"/>
          <a:chExt cx="0" cy="0"/>
        </a:xfrm>
      </p:grpSpPr>
      <p:sp>
        <p:nvSpPr>
          <p:cNvPr id="1110"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1111"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112" name="Date Placeholder 3"/>
          <p:cNvSpPr>
            <a:spLocks noGrp="1"/>
          </p:cNvSpPr>
          <p:nvPr>
            <p:ph type="dt" sz="half" idx="10"/>
          </p:nvPr>
        </p:nvSpPr>
        <p:spPr/>
        <p:txBody>
          <a:bodyPr/>
          <a:lstStyle/>
          <a:p>
            <a:fld id="{ACE41ED9-CACF-49FF-B515-8F20D7C34358}" type="datetime1">
              <a:rPr kumimoji="1" lang="ja-JP" altLang="en-US" smtClean="0"/>
              <a:t>2020/8/6</a:t>
            </a:fld>
            <a:endParaRPr kumimoji="1" lang="ja-JP" altLang="en-US"/>
          </a:p>
        </p:txBody>
      </p:sp>
      <p:sp>
        <p:nvSpPr>
          <p:cNvPr id="1113" name="Footer Placeholder 4"/>
          <p:cNvSpPr>
            <a:spLocks noGrp="1"/>
          </p:cNvSpPr>
          <p:nvPr>
            <p:ph type="ftr" sz="quarter" idx="11"/>
          </p:nvPr>
        </p:nvSpPr>
        <p:spPr/>
        <p:txBody>
          <a:bodyPr/>
          <a:lstStyle/>
          <a:p>
            <a:endParaRPr kumimoji="1" lang="ja-JP" altLang="en-US"/>
          </a:p>
        </p:txBody>
      </p:sp>
      <p:sp>
        <p:nvSpPr>
          <p:cNvPr id="1114"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302354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0" name=""/>
        <p:cNvGrpSpPr/>
        <p:nvPr/>
      </p:nvGrpSpPr>
      <p:grpSpPr>
        <a:xfrm>
          <a:off x="0" y="0"/>
          <a:ext cx="0" cy="0"/>
          <a:chOff x="0" y="0"/>
          <a:chExt cx="0" cy="0"/>
        </a:xfrm>
      </p:grpSpPr>
      <p:sp>
        <p:nvSpPr>
          <p:cNvPr id="1116"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1117"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1118"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119" name="Date Placeholder 3"/>
          <p:cNvSpPr>
            <a:spLocks noGrp="1"/>
          </p:cNvSpPr>
          <p:nvPr>
            <p:ph type="dt" sz="half" idx="10"/>
          </p:nvPr>
        </p:nvSpPr>
        <p:spPr/>
        <p:txBody>
          <a:bodyPr/>
          <a:lstStyle/>
          <a:p>
            <a:fld id="{7B65199B-5889-442C-A193-A2859130070F}" type="datetime1">
              <a:rPr kumimoji="1" lang="ja-JP" altLang="en-US" smtClean="0"/>
              <a:t>2020/8/6</a:t>
            </a:fld>
            <a:endParaRPr kumimoji="1" lang="ja-JP" altLang="en-US"/>
          </a:p>
        </p:txBody>
      </p:sp>
      <p:sp>
        <p:nvSpPr>
          <p:cNvPr id="1120" name="Footer Placeholder 4"/>
          <p:cNvSpPr>
            <a:spLocks noGrp="1"/>
          </p:cNvSpPr>
          <p:nvPr>
            <p:ph type="ftr" sz="quarter" idx="11"/>
          </p:nvPr>
        </p:nvSpPr>
        <p:spPr/>
        <p:txBody>
          <a:bodyPr/>
          <a:lstStyle/>
          <a:p>
            <a:endParaRPr kumimoji="1" lang="ja-JP" altLang="en-US"/>
          </a:p>
        </p:txBody>
      </p:sp>
      <p:sp>
        <p:nvSpPr>
          <p:cNvPr id="1121"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
        <p:nvSpPr>
          <p:cNvPr id="1122"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23"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85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0" name=""/>
        <p:cNvGrpSpPr/>
        <p:nvPr/>
      </p:nvGrpSpPr>
      <p:grpSpPr>
        <a:xfrm>
          <a:off x="0" y="0"/>
          <a:ext cx="0" cy="0"/>
          <a:chOff x="0" y="0"/>
          <a:chExt cx="0" cy="0"/>
        </a:xfrm>
      </p:grpSpPr>
      <p:sp>
        <p:nvSpPr>
          <p:cNvPr id="1125"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1126"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127" name="Date Placeholder 3"/>
          <p:cNvSpPr>
            <a:spLocks noGrp="1"/>
          </p:cNvSpPr>
          <p:nvPr>
            <p:ph type="dt" sz="half" idx="10"/>
          </p:nvPr>
        </p:nvSpPr>
        <p:spPr/>
        <p:txBody>
          <a:bodyPr/>
          <a:lstStyle/>
          <a:p>
            <a:fld id="{F0E2B0E3-26D5-41FB-8EB0-E1FC4133371B}" type="datetime1">
              <a:rPr kumimoji="1" lang="ja-JP" altLang="en-US" smtClean="0"/>
              <a:t>2020/8/6</a:t>
            </a:fld>
            <a:endParaRPr kumimoji="1" lang="ja-JP" altLang="en-US"/>
          </a:p>
        </p:txBody>
      </p:sp>
      <p:sp>
        <p:nvSpPr>
          <p:cNvPr id="1128" name="Footer Placeholder 4"/>
          <p:cNvSpPr>
            <a:spLocks noGrp="1"/>
          </p:cNvSpPr>
          <p:nvPr>
            <p:ph type="ftr" sz="quarter" idx="11"/>
          </p:nvPr>
        </p:nvSpPr>
        <p:spPr/>
        <p:txBody>
          <a:bodyPr/>
          <a:lstStyle/>
          <a:p>
            <a:endParaRPr kumimoji="1" lang="ja-JP" altLang="en-US"/>
          </a:p>
        </p:txBody>
      </p:sp>
      <p:sp>
        <p:nvSpPr>
          <p:cNvPr id="1129"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1801265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0" name=""/>
        <p:cNvGrpSpPr/>
        <p:nvPr/>
      </p:nvGrpSpPr>
      <p:grpSpPr>
        <a:xfrm>
          <a:off x="0" y="0"/>
          <a:ext cx="0" cy="0"/>
          <a:chOff x="0" y="0"/>
          <a:chExt cx="0" cy="0"/>
        </a:xfrm>
      </p:grpSpPr>
      <p:sp>
        <p:nvSpPr>
          <p:cNvPr id="1131"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1132"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113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134" name="Date Placeholder 3"/>
          <p:cNvSpPr>
            <a:spLocks noGrp="1"/>
          </p:cNvSpPr>
          <p:nvPr>
            <p:ph type="dt" sz="half" idx="10"/>
          </p:nvPr>
        </p:nvSpPr>
        <p:spPr/>
        <p:txBody>
          <a:bodyPr/>
          <a:lstStyle/>
          <a:p>
            <a:fld id="{CF0E7B09-D408-40B5-BF99-0A71A75D256F}" type="datetime1">
              <a:rPr kumimoji="1" lang="ja-JP" altLang="en-US" smtClean="0"/>
              <a:t>2020/8/6</a:t>
            </a:fld>
            <a:endParaRPr kumimoji="1" lang="ja-JP" altLang="en-US"/>
          </a:p>
        </p:txBody>
      </p:sp>
      <p:sp>
        <p:nvSpPr>
          <p:cNvPr id="1135" name="Footer Placeholder 4"/>
          <p:cNvSpPr>
            <a:spLocks noGrp="1"/>
          </p:cNvSpPr>
          <p:nvPr>
            <p:ph type="ftr" sz="quarter" idx="11"/>
          </p:nvPr>
        </p:nvSpPr>
        <p:spPr/>
        <p:txBody>
          <a:bodyPr/>
          <a:lstStyle/>
          <a:p>
            <a:endParaRPr kumimoji="1" lang="ja-JP" altLang="en-US"/>
          </a:p>
        </p:txBody>
      </p:sp>
      <p:sp>
        <p:nvSpPr>
          <p:cNvPr id="1136"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
        <p:nvSpPr>
          <p:cNvPr id="1137"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38"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83062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0" name=""/>
        <p:cNvGrpSpPr/>
        <p:nvPr/>
      </p:nvGrpSpPr>
      <p:grpSpPr>
        <a:xfrm>
          <a:off x="0" y="0"/>
          <a:ext cx="0" cy="0"/>
          <a:chOff x="0" y="0"/>
          <a:chExt cx="0" cy="0"/>
        </a:xfrm>
      </p:grpSpPr>
      <p:sp>
        <p:nvSpPr>
          <p:cNvPr id="1140"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1141"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1142"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143" name="Date Placeholder 3"/>
          <p:cNvSpPr>
            <a:spLocks noGrp="1"/>
          </p:cNvSpPr>
          <p:nvPr>
            <p:ph type="dt" sz="half" idx="10"/>
          </p:nvPr>
        </p:nvSpPr>
        <p:spPr/>
        <p:txBody>
          <a:bodyPr/>
          <a:lstStyle/>
          <a:p>
            <a:fld id="{7FE34075-F04C-45C9-B6B5-C267F2B7FACF}" type="datetime1">
              <a:rPr kumimoji="1" lang="ja-JP" altLang="en-US" smtClean="0"/>
              <a:t>2020/8/6</a:t>
            </a:fld>
            <a:endParaRPr kumimoji="1" lang="ja-JP" altLang="en-US"/>
          </a:p>
        </p:txBody>
      </p:sp>
      <p:sp>
        <p:nvSpPr>
          <p:cNvPr id="1144" name="Footer Placeholder 4"/>
          <p:cNvSpPr>
            <a:spLocks noGrp="1"/>
          </p:cNvSpPr>
          <p:nvPr>
            <p:ph type="ftr" sz="quarter" idx="11"/>
          </p:nvPr>
        </p:nvSpPr>
        <p:spPr/>
        <p:txBody>
          <a:bodyPr/>
          <a:lstStyle/>
          <a:p>
            <a:endParaRPr kumimoji="1" lang="ja-JP" altLang="en-US"/>
          </a:p>
        </p:txBody>
      </p:sp>
      <p:sp>
        <p:nvSpPr>
          <p:cNvPr id="1145"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26012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147" name="Title 1"/>
          <p:cNvSpPr>
            <a:spLocks noGrp="1"/>
          </p:cNvSpPr>
          <p:nvPr>
            <p:ph type="title"/>
          </p:nvPr>
        </p:nvSpPr>
        <p:spPr/>
        <p:txBody>
          <a:bodyPr/>
          <a:lstStyle/>
          <a:p>
            <a:r>
              <a:rPr lang="ja-JP" altLang="en-US" smtClean="0"/>
              <a:t>マスター タイトルの書式設定</a:t>
            </a:r>
            <a:endParaRPr lang="en-US" dirty="0"/>
          </a:p>
        </p:txBody>
      </p:sp>
      <p:sp>
        <p:nvSpPr>
          <p:cNvPr id="1148"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49" name="Date Placeholder 3"/>
          <p:cNvSpPr>
            <a:spLocks noGrp="1"/>
          </p:cNvSpPr>
          <p:nvPr>
            <p:ph type="dt" sz="half" idx="10"/>
          </p:nvPr>
        </p:nvSpPr>
        <p:spPr/>
        <p:txBody>
          <a:bodyPr/>
          <a:lstStyle/>
          <a:p>
            <a:fld id="{65017AD4-A66D-4268-9963-B5F45782CD01}" type="datetime1">
              <a:rPr kumimoji="1" lang="ja-JP" altLang="en-US" smtClean="0"/>
              <a:t>2020/8/6</a:t>
            </a:fld>
            <a:endParaRPr kumimoji="1" lang="ja-JP" altLang="en-US"/>
          </a:p>
        </p:txBody>
      </p:sp>
      <p:sp>
        <p:nvSpPr>
          <p:cNvPr id="1150" name="Footer Placeholder 4"/>
          <p:cNvSpPr>
            <a:spLocks noGrp="1"/>
          </p:cNvSpPr>
          <p:nvPr>
            <p:ph type="ftr" sz="quarter" idx="11"/>
          </p:nvPr>
        </p:nvSpPr>
        <p:spPr/>
        <p:txBody>
          <a:bodyPr/>
          <a:lstStyle/>
          <a:p>
            <a:endParaRPr kumimoji="1" lang="ja-JP" altLang="en-US"/>
          </a:p>
        </p:txBody>
      </p:sp>
      <p:sp>
        <p:nvSpPr>
          <p:cNvPr id="1151"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147290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153"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1154"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55" name="Date Placeholder 3"/>
          <p:cNvSpPr>
            <a:spLocks noGrp="1"/>
          </p:cNvSpPr>
          <p:nvPr>
            <p:ph type="dt" sz="half" idx="10"/>
          </p:nvPr>
        </p:nvSpPr>
        <p:spPr/>
        <p:txBody>
          <a:bodyPr/>
          <a:lstStyle/>
          <a:p>
            <a:fld id="{D141D015-71BF-4BFA-8364-CC8BC94D7D34}" type="datetime1">
              <a:rPr kumimoji="1" lang="ja-JP" altLang="en-US" smtClean="0"/>
              <a:t>2020/8/6</a:t>
            </a:fld>
            <a:endParaRPr kumimoji="1" lang="ja-JP" altLang="en-US"/>
          </a:p>
        </p:txBody>
      </p:sp>
      <p:sp>
        <p:nvSpPr>
          <p:cNvPr id="1156" name="Footer Placeholder 4"/>
          <p:cNvSpPr>
            <a:spLocks noGrp="1"/>
          </p:cNvSpPr>
          <p:nvPr>
            <p:ph type="ftr" sz="quarter" idx="11"/>
          </p:nvPr>
        </p:nvSpPr>
        <p:spPr/>
        <p:txBody>
          <a:bodyPr/>
          <a:lstStyle/>
          <a:p>
            <a:endParaRPr kumimoji="1" lang="ja-JP" altLang="en-US"/>
          </a:p>
        </p:txBody>
      </p:sp>
      <p:sp>
        <p:nvSpPr>
          <p:cNvPr id="1157"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327247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59" name="Title 1"/>
          <p:cNvSpPr>
            <a:spLocks noGrp="1"/>
          </p:cNvSpPr>
          <p:nvPr>
            <p:ph type="title"/>
          </p:nvPr>
        </p:nvSpPr>
        <p:spPr/>
        <p:txBody>
          <a:bodyPr/>
          <a:lstStyle/>
          <a:p>
            <a:r>
              <a:rPr lang="ja-JP" altLang="en-US" smtClean="0"/>
              <a:t>マスター タイトルの書式設定</a:t>
            </a:r>
            <a:endParaRPr lang="en-US" dirty="0"/>
          </a:p>
        </p:txBody>
      </p:sp>
      <p:sp>
        <p:nvSpPr>
          <p:cNvPr id="1060"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3"/>
          <p:cNvSpPr>
            <a:spLocks noGrp="1"/>
          </p:cNvSpPr>
          <p:nvPr>
            <p:ph type="dt" sz="half" idx="10"/>
          </p:nvPr>
        </p:nvSpPr>
        <p:spPr/>
        <p:txBody>
          <a:bodyPr/>
          <a:lstStyle/>
          <a:p>
            <a:fld id="{F5F8FFB8-6CFA-42A3-9017-F7660E25F72F}" type="datetime1">
              <a:rPr kumimoji="1" lang="ja-JP" altLang="en-US" smtClean="0"/>
              <a:t>2020/8/6</a:t>
            </a:fld>
            <a:endParaRPr kumimoji="1" lang="ja-JP" altLang="en-US"/>
          </a:p>
        </p:txBody>
      </p:sp>
      <p:sp>
        <p:nvSpPr>
          <p:cNvPr id="1062" name="Footer Placeholder 4"/>
          <p:cNvSpPr>
            <a:spLocks noGrp="1"/>
          </p:cNvSpPr>
          <p:nvPr>
            <p:ph type="ftr" sz="quarter" idx="11"/>
          </p:nvPr>
        </p:nvSpPr>
        <p:spPr/>
        <p:txBody>
          <a:bodyPr/>
          <a:lstStyle/>
          <a:p>
            <a:endParaRPr kumimoji="1" lang="ja-JP" altLang="en-US"/>
          </a:p>
        </p:txBody>
      </p:sp>
      <p:sp>
        <p:nvSpPr>
          <p:cNvPr id="1063"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398532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65"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1066"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067" name="Date Placeholder 3"/>
          <p:cNvSpPr>
            <a:spLocks noGrp="1"/>
          </p:cNvSpPr>
          <p:nvPr>
            <p:ph type="dt" sz="half" idx="10"/>
          </p:nvPr>
        </p:nvSpPr>
        <p:spPr/>
        <p:txBody>
          <a:bodyPr/>
          <a:lstStyle/>
          <a:p>
            <a:fld id="{4788753E-75AF-4D96-B872-2FC36ED8E87B}" type="datetime1">
              <a:rPr kumimoji="1" lang="ja-JP" altLang="en-US" smtClean="0"/>
              <a:t>2020/8/6</a:t>
            </a:fld>
            <a:endParaRPr kumimoji="1" lang="ja-JP" altLang="en-US"/>
          </a:p>
        </p:txBody>
      </p:sp>
      <p:sp>
        <p:nvSpPr>
          <p:cNvPr id="1068" name="Footer Placeholder 4"/>
          <p:cNvSpPr>
            <a:spLocks noGrp="1"/>
          </p:cNvSpPr>
          <p:nvPr>
            <p:ph type="ftr" sz="quarter" idx="11"/>
          </p:nvPr>
        </p:nvSpPr>
        <p:spPr/>
        <p:txBody>
          <a:bodyPr/>
          <a:lstStyle/>
          <a:p>
            <a:endParaRPr kumimoji="1" lang="ja-JP" altLang="en-US"/>
          </a:p>
        </p:txBody>
      </p:sp>
      <p:sp>
        <p:nvSpPr>
          <p:cNvPr id="1069" name="Slide Number Placeholder 5"/>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20294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71" name="Title 1"/>
          <p:cNvSpPr>
            <a:spLocks noGrp="1"/>
          </p:cNvSpPr>
          <p:nvPr>
            <p:ph type="title"/>
          </p:nvPr>
        </p:nvSpPr>
        <p:spPr/>
        <p:txBody>
          <a:bodyPr/>
          <a:lstStyle/>
          <a:p>
            <a:r>
              <a:rPr lang="ja-JP" altLang="en-US" smtClean="0"/>
              <a:t>マスター タイトルの書式設定</a:t>
            </a:r>
            <a:endParaRPr lang="en-US" dirty="0"/>
          </a:p>
        </p:txBody>
      </p:sp>
      <p:sp>
        <p:nvSpPr>
          <p:cNvPr id="1072"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3"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4" name="Date Placeholder 4"/>
          <p:cNvSpPr>
            <a:spLocks noGrp="1"/>
          </p:cNvSpPr>
          <p:nvPr>
            <p:ph type="dt" sz="half" idx="10"/>
          </p:nvPr>
        </p:nvSpPr>
        <p:spPr/>
        <p:txBody>
          <a:bodyPr/>
          <a:lstStyle/>
          <a:p>
            <a:fld id="{501AD605-4BA5-487A-94BE-E21FC9E589FE}" type="datetime1">
              <a:rPr kumimoji="1" lang="ja-JP" altLang="en-US" smtClean="0"/>
              <a:t>2020/8/6</a:t>
            </a:fld>
            <a:endParaRPr kumimoji="1" lang="ja-JP" altLang="en-US"/>
          </a:p>
        </p:txBody>
      </p:sp>
      <p:sp>
        <p:nvSpPr>
          <p:cNvPr id="1075" name="Footer Placeholder 5"/>
          <p:cNvSpPr>
            <a:spLocks noGrp="1"/>
          </p:cNvSpPr>
          <p:nvPr>
            <p:ph type="ftr" sz="quarter" idx="11"/>
          </p:nvPr>
        </p:nvSpPr>
        <p:spPr/>
        <p:txBody>
          <a:bodyPr/>
          <a:lstStyle/>
          <a:p>
            <a:endParaRPr kumimoji="1" lang="ja-JP" altLang="en-US"/>
          </a:p>
        </p:txBody>
      </p:sp>
      <p:sp>
        <p:nvSpPr>
          <p:cNvPr id="1076" name="Slide Number Placeholder 6"/>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2980872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78"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1079"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80"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81"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82"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83" name="Date Placeholder 6"/>
          <p:cNvSpPr>
            <a:spLocks noGrp="1"/>
          </p:cNvSpPr>
          <p:nvPr>
            <p:ph type="dt" sz="half" idx="10"/>
          </p:nvPr>
        </p:nvSpPr>
        <p:spPr/>
        <p:txBody>
          <a:bodyPr/>
          <a:lstStyle/>
          <a:p>
            <a:fld id="{4E2E5E74-E97F-4B08-A8D3-E34953BD667F}" type="datetime1">
              <a:rPr kumimoji="1" lang="ja-JP" altLang="en-US" smtClean="0"/>
              <a:t>2020/8/6</a:t>
            </a:fld>
            <a:endParaRPr kumimoji="1" lang="ja-JP" altLang="en-US"/>
          </a:p>
        </p:txBody>
      </p:sp>
      <p:sp>
        <p:nvSpPr>
          <p:cNvPr id="1084" name="Footer Placeholder 7"/>
          <p:cNvSpPr>
            <a:spLocks noGrp="1"/>
          </p:cNvSpPr>
          <p:nvPr>
            <p:ph type="ftr" sz="quarter" idx="11"/>
          </p:nvPr>
        </p:nvSpPr>
        <p:spPr/>
        <p:txBody>
          <a:bodyPr/>
          <a:lstStyle/>
          <a:p>
            <a:endParaRPr kumimoji="1" lang="ja-JP" altLang="en-US"/>
          </a:p>
        </p:txBody>
      </p:sp>
      <p:sp>
        <p:nvSpPr>
          <p:cNvPr id="1085" name="Slide Number Placeholder 8"/>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3934348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87"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1088" name="Date Placeholder 2"/>
          <p:cNvSpPr>
            <a:spLocks noGrp="1"/>
          </p:cNvSpPr>
          <p:nvPr>
            <p:ph type="dt" sz="half" idx="10"/>
          </p:nvPr>
        </p:nvSpPr>
        <p:spPr/>
        <p:txBody>
          <a:bodyPr/>
          <a:lstStyle/>
          <a:p>
            <a:fld id="{51DFADE4-0461-452E-8309-B34B1E33331E}" type="datetime1">
              <a:rPr kumimoji="1" lang="ja-JP" altLang="en-US" smtClean="0"/>
              <a:t>2020/8/6</a:t>
            </a:fld>
            <a:endParaRPr kumimoji="1" lang="ja-JP" altLang="en-US"/>
          </a:p>
        </p:txBody>
      </p:sp>
      <p:sp>
        <p:nvSpPr>
          <p:cNvPr id="1089" name="Footer Placeholder 3"/>
          <p:cNvSpPr>
            <a:spLocks noGrp="1"/>
          </p:cNvSpPr>
          <p:nvPr>
            <p:ph type="ftr" sz="quarter" idx="11"/>
          </p:nvPr>
        </p:nvSpPr>
        <p:spPr/>
        <p:txBody>
          <a:bodyPr/>
          <a:lstStyle/>
          <a:p>
            <a:endParaRPr kumimoji="1" lang="ja-JP" altLang="en-US"/>
          </a:p>
        </p:txBody>
      </p:sp>
      <p:sp>
        <p:nvSpPr>
          <p:cNvPr id="1090" name="Slide Number Placeholder 4"/>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208238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92" name="Date Placeholder 1"/>
          <p:cNvSpPr>
            <a:spLocks noGrp="1"/>
          </p:cNvSpPr>
          <p:nvPr>
            <p:ph type="dt" sz="half" idx="10"/>
          </p:nvPr>
        </p:nvSpPr>
        <p:spPr/>
        <p:txBody>
          <a:bodyPr/>
          <a:lstStyle/>
          <a:p>
            <a:fld id="{721E2646-CA5E-4D30-AB11-44D829C95981}" type="datetime1">
              <a:rPr kumimoji="1" lang="ja-JP" altLang="en-US" smtClean="0"/>
              <a:t>2020/8/6</a:t>
            </a:fld>
            <a:endParaRPr kumimoji="1" lang="ja-JP" altLang="en-US"/>
          </a:p>
        </p:txBody>
      </p:sp>
      <p:sp>
        <p:nvSpPr>
          <p:cNvPr id="1093" name="Footer Placeholder 2"/>
          <p:cNvSpPr>
            <a:spLocks noGrp="1"/>
          </p:cNvSpPr>
          <p:nvPr>
            <p:ph type="ftr" sz="quarter" idx="11"/>
          </p:nvPr>
        </p:nvSpPr>
        <p:spPr/>
        <p:txBody>
          <a:bodyPr/>
          <a:lstStyle/>
          <a:p>
            <a:endParaRPr kumimoji="1" lang="ja-JP" altLang="en-US"/>
          </a:p>
        </p:txBody>
      </p:sp>
      <p:sp>
        <p:nvSpPr>
          <p:cNvPr id="1094" name="Slide Number Placeholder 3"/>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280498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96"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1097"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8"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1099" name="Date Placeholder 4"/>
          <p:cNvSpPr>
            <a:spLocks noGrp="1"/>
          </p:cNvSpPr>
          <p:nvPr>
            <p:ph type="dt" sz="half" idx="10"/>
          </p:nvPr>
        </p:nvSpPr>
        <p:spPr/>
        <p:txBody>
          <a:bodyPr/>
          <a:lstStyle/>
          <a:p>
            <a:fld id="{8898DAE2-62A9-4D8B-8A5E-2229689D87E5}" type="datetime1">
              <a:rPr kumimoji="1" lang="ja-JP" altLang="en-US" smtClean="0"/>
              <a:t>2020/8/6</a:t>
            </a:fld>
            <a:endParaRPr kumimoji="1" lang="ja-JP" altLang="en-US"/>
          </a:p>
        </p:txBody>
      </p:sp>
      <p:sp>
        <p:nvSpPr>
          <p:cNvPr id="1100" name="Footer Placeholder 5"/>
          <p:cNvSpPr>
            <a:spLocks noGrp="1"/>
          </p:cNvSpPr>
          <p:nvPr>
            <p:ph type="ftr" sz="quarter" idx="11"/>
          </p:nvPr>
        </p:nvSpPr>
        <p:spPr/>
        <p:txBody>
          <a:bodyPr/>
          <a:lstStyle/>
          <a:p>
            <a:endParaRPr kumimoji="1" lang="ja-JP" altLang="en-US"/>
          </a:p>
        </p:txBody>
      </p:sp>
      <p:sp>
        <p:nvSpPr>
          <p:cNvPr id="1101" name="Slide Number Placeholder 6"/>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43874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103"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1104"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1105"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06" name="Footer Placeholder 5"/>
          <p:cNvSpPr>
            <a:spLocks noGrp="1"/>
          </p:cNvSpPr>
          <p:nvPr>
            <p:ph type="ftr" sz="quarter" idx="11"/>
          </p:nvPr>
        </p:nvSpPr>
        <p:spPr/>
        <p:txBody>
          <a:bodyPr/>
          <a:lstStyle/>
          <a:p>
            <a:endParaRPr kumimoji="1" lang="ja-JP" altLang="en-US"/>
          </a:p>
        </p:txBody>
      </p:sp>
      <p:sp>
        <p:nvSpPr>
          <p:cNvPr id="1107" name="Slide Number Placeholder 6"/>
          <p:cNvSpPr>
            <a:spLocks noGrp="1"/>
          </p:cNvSpPr>
          <p:nvPr>
            <p:ph type="sldNum" sz="quarter" idx="12"/>
          </p:nvPr>
        </p:nvSpPr>
        <p:spPr/>
        <p:txBody>
          <a:bodyPr/>
          <a:lstStyle/>
          <a:p>
            <a:fld id="{4224A945-0502-42FA-ABE4-F4DD05210C93}" type="slidenum">
              <a:rPr kumimoji="1" lang="ja-JP" altLang="en-US" smtClean="0"/>
              <a:t>‹#›</a:t>
            </a:fld>
            <a:endParaRPr kumimoji="1" lang="ja-JP" altLang="en-US"/>
          </a:p>
        </p:txBody>
      </p:sp>
      <p:sp>
        <p:nvSpPr>
          <p:cNvPr id="1108" name="Date Placeholder 4"/>
          <p:cNvSpPr>
            <a:spLocks noGrp="1"/>
          </p:cNvSpPr>
          <p:nvPr>
            <p:ph type="dt" sz="half" idx="10"/>
          </p:nvPr>
        </p:nvSpPr>
        <p:spPr/>
        <p:txBody>
          <a:bodyPr/>
          <a:lstStyle/>
          <a:p>
            <a:fld id="{E33493EC-2D3C-456D-86F9-9861DA3EF3E6}" type="datetime1">
              <a:rPr kumimoji="1" lang="ja-JP" altLang="en-US" smtClean="0"/>
              <a:t>2020/8/6</a:t>
            </a:fld>
            <a:endParaRPr kumimoji="1" lang="ja-JP" altLang="en-US"/>
          </a:p>
        </p:txBody>
      </p:sp>
    </p:spTree>
    <p:extLst>
      <p:ext uri="{BB962C8B-B14F-4D97-AF65-F5344CB8AC3E}">
        <p14:creationId xmlns:p14="http://schemas.microsoft.com/office/powerpoint/2010/main" val="2903105375"/>
      </p:ext>
    </p:ext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slideLayout" Target="../slideLayouts/slideLayout1.xml" Id="rId1" /><Relationship Type="http://schemas.openxmlformats.org/officeDocument/2006/relationships/slideLayout" Target="../slideLayouts/slideLayout2.xml" Id="rId2" /><Relationship Type="http://schemas.openxmlformats.org/officeDocument/2006/relationships/slideLayout" Target="../slideLayouts/slideLayout3.xml" Id="rId3" /><Relationship Type="http://schemas.openxmlformats.org/officeDocument/2006/relationships/slideLayout" Target="../slideLayouts/slideLayout4.xml" Id="rId4" /><Relationship Type="http://schemas.openxmlformats.org/officeDocument/2006/relationships/slideLayout" Target="../slideLayouts/slideLayout5.xml" Id="rId5" /><Relationship Type="http://schemas.openxmlformats.org/officeDocument/2006/relationships/slideLayout" Target="../slideLayouts/slideLayout6.xml" Id="rId6" /><Relationship Type="http://schemas.openxmlformats.org/officeDocument/2006/relationships/slideLayout" Target="../slideLayouts/slideLayout7.xml" Id="rId7" /><Relationship Type="http://schemas.openxmlformats.org/officeDocument/2006/relationships/slideLayout" Target="../slideLayouts/slideLayout8.xml" Id="rId8" /><Relationship Type="http://schemas.openxmlformats.org/officeDocument/2006/relationships/slideLayout" Target="../slideLayouts/slideLayout9.xml" Id="rId9" /><Relationship Type="http://schemas.openxmlformats.org/officeDocument/2006/relationships/slideLayout" Target="../slideLayouts/slideLayout10.xml" Id="rId10" /><Relationship Type="http://schemas.openxmlformats.org/officeDocument/2006/relationships/slideLayout" Target="../slideLayouts/slideLayout11.xml" Id="rId11" /><Relationship Type="http://schemas.openxmlformats.org/officeDocument/2006/relationships/slideLayout" Target="../slideLayouts/slideLayout12.xml" Id="rId12" /><Relationship Type="http://schemas.openxmlformats.org/officeDocument/2006/relationships/slideLayout" Target="../slideLayouts/slideLayout13.xml" Id="rId13" /><Relationship Type="http://schemas.openxmlformats.org/officeDocument/2006/relationships/slideLayout" Target="../slideLayouts/slideLayout14.xml" Id="rId14" /><Relationship Type="http://schemas.openxmlformats.org/officeDocument/2006/relationships/slideLayout" Target="../slideLayouts/slideLayout15.xml" Id="rId15" /><Relationship Type="http://schemas.openxmlformats.org/officeDocument/2006/relationships/slideLayout" Target="../slideLayouts/slideLayout16.xml" Id="rId16" /><Relationship Type="http://schemas.openxmlformats.org/officeDocument/2006/relationships/theme" Target="../theme/theme1.xml" Id="rId17"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grpSp>
        <p:nvGrpSpPr>
          <p:cNvPr id="1025" name="Group 43"/>
          <p:cNvGrpSpPr/>
          <p:nvPr/>
        </p:nvGrpSpPr>
        <p:grpSpPr>
          <a:xfrm>
            <a:off x="0" y="-8467"/>
            <a:ext cx="12192000" cy="6866467"/>
            <a:chOff x="0" y="-8467"/>
            <a:chExt cx="12192000" cy="6866467"/>
          </a:xfrm>
        </p:grpSpPr>
        <p:cxnSp>
          <p:nvCxnSpPr>
            <p:cNvPr id="1026"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27"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28"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29"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0"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1"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2"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3"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4"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5"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36"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1037"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8"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35FD3A-1D21-49E4-B6E4-E78273FDB50C}" type="datetime1">
              <a:rPr kumimoji="1" lang="ja-JP" altLang="en-US" smtClean="0"/>
              <a:t>2020/8/6</a:t>
            </a:fld>
            <a:endParaRPr kumimoji="1" lang="ja-JP" altLang="en-US"/>
          </a:p>
        </p:txBody>
      </p:sp>
      <p:sp>
        <p:nvSpPr>
          <p:cNvPr id="1039"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1040"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24A945-0502-42FA-ABE4-F4DD05210C93}" type="slidenum">
              <a:rPr kumimoji="1" lang="ja-JP" altLang="en-US" smtClean="0"/>
              <a:t>‹#›</a:t>
            </a:fld>
            <a:endParaRPr kumimoji="1" lang="ja-JP" altLang="en-US"/>
          </a:p>
        </p:txBody>
      </p:sp>
    </p:spTree>
    <p:extLst>
      <p:ext uri="{BB962C8B-B14F-4D97-AF65-F5344CB8AC3E}">
        <p14:creationId xmlns:p14="http://schemas.microsoft.com/office/powerpoint/2010/main" val="227690307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slideLayout" Target="../slideLayouts/slideLayout1.xml" Id="rId2" /><Relationship Type="http://schemas.openxmlformats.org/officeDocument/2006/relationships/notesSlide" Target="../notesSlides/notesSlide1.xml" Id="rId3" /></Relationships>
</file>

<file path=ppt/slides/_rels/slide2.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slideLayout" Target="../slideLayouts/slideLayout2.xml" Id="rId2" /></Relationships>
</file>

<file path=ppt/slides/_rels/slide3.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slideLayout" Target="../slideLayouts/slideLayout2.xml" Id="rId2" /></Relationships>
</file>

<file path=ppt/slides/_rels/slide4.xml.rels>&#65279;<?xml version="1.0" encoding="utf-8"?><Relationships xmlns="http://schemas.openxmlformats.org/package/2006/relationships"><Relationship Type="http://schemas.openxmlformats.org/officeDocument/2006/relationships/image" Target="../media/image2.png" Id="rId1" /><Relationship Type="http://schemas.openxmlformats.org/officeDocument/2006/relationships/image" Target="../media/image3.png" Id="rId2" /><Relationship Type="http://schemas.openxmlformats.org/officeDocument/2006/relationships/image" Target="../media/image4.png" Id="rId3" /><Relationship Type="http://schemas.openxmlformats.org/officeDocument/2006/relationships/image" Target="../media/image5.png" Id="rId4" /><Relationship Type="http://schemas.openxmlformats.org/officeDocument/2006/relationships/image" Target="../media/image6.png" Id="rId5" /><Relationship Type="http://schemas.openxmlformats.org/officeDocument/2006/relationships/image" Target="../media/image7.png" Id="rId6" /><Relationship Type="http://schemas.openxmlformats.org/officeDocument/2006/relationships/image" Target="../media/image1.png" Id="rId7" /><Relationship Type="http://schemas.openxmlformats.org/officeDocument/2006/relationships/slideLayout" Target="../slideLayouts/slideLayout2.xml" Id="rId8" /></Relationships>
</file>

<file path=ppt/slides/_rels/slide5.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slideLayout" Target="../slideLayouts/slideLayout2.xml" Id="rId2" /></Relationships>
</file>

<file path=ppt/slides/_rels/slide6.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slideLayout" Target="../slideLayouts/slideLayout2.xml" Id="rId2" /></Relationships>
</file>

<file path=ppt/slides/_rels/slide7.xml.rels>&#65279;<?xml version="1.0" encoding="utf-8"?><Relationships xmlns="http://schemas.openxmlformats.org/package/2006/relationships"><Relationship Type="http://schemas.openxmlformats.org/officeDocument/2006/relationships/hyperlink" Target="https://arcg.is/i04mq" TargetMode="External" Id="rId1" /><Relationship Type="http://schemas.openxmlformats.org/officeDocument/2006/relationships/hyperlink" Target="https://arcg.is/i04mq" TargetMode="External" Id="rId2" /><Relationship Type="http://schemas.openxmlformats.org/officeDocument/2006/relationships/hyperlink" Target="https://arcg.is/aqzbW" TargetMode="External" Id="rId3" /><Relationship Type="http://schemas.openxmlformats.org/officeDocument/2006/relationships/hyperlink" Target="https://arcg.is/1CS4Oe" TargetMode="External" Id="rId4" /><Relationship Type="http://schemas.openxmlformats.org/officeDocument/2006/relationships/hyperlink" Target="https://arcg.is/1SXzqK" TargetMode="External" Id="rId5" /><Relationship Type="http://schemas.openxmlformats.org/officeDocument/2006/relationships/hyperlink" Target="https://arcg.is/1CS4Oe" TargetMode="External" Id="rId6" /><Relationship Type="http://schemas.openxmlformats.org/officeDocument/2006/relationships/image" Target="../media/image8.png" Id="rId7" /><Relationship Type="http://schemas.openxmlformats.org/officeDocument/2006/relationships/image" Target="../media/image1.png" Id="rId8" /><Relationship Type="http://schemas.openxmlformats.org/officeDocument/2006/relationships/slideLayout" Target="../slideLayouts/slideLayout2.xml" Id="rId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6" name="タイトル 1"/>
          <p:cNvSpPr>
            <a:spLocks noGrp="1"/>
          </p:cNvSpPr>
          <p:nvPr>
            <p:ph type="ctrTitle"/>
          </p:nvPr>
        </p:nvSpPr>
        <p:spPr>
          <a:xfrm>
            <a:off x="154545" y="685799"/>
            <a:ext cx="9955369" cy="2971801"/>
          </a:xfrm>
        </p:spPr>
        <p:txBody>
          <a:bodyPr/>
          <a:lstStyle/>
          <a:p>
            <a:pPr algn="ctr"/>
            <a:r>
              <a:rPr kumimoji="1" lang="ja-JP" altLang="en-US" dirty="0" smtClean="0"/>
              <a:t>ただいま室蘭</a:t>
            </a:r>
            <a:endParaRPr kumimoji="1" lang="ja-JP" altLang="en-US" dirty="0"/>
          </a:p>
        </p:txBody>
      </p:sp>
      <p:sp>
        <p:nvSpPr>
          <p:cNvPr id="1167" name="サブタイトル 2"/>
          <p:cNvSpPr>
            <a:spLocks noGrp="1"/>
          </p:cNvSpPr>
          <p:nvPr>
            <p:ph type="subTitle" idx="1"/>
          </p:nvPr>
        </p:nvSpPr>
        <p:spPr>
          <a:xfrm>
            <a:off x="592428" y="3843867"/>
            <a:ext cx="7431110" cy="1947333"/>
          </a:xfrm>
        </p:spPr>
        <p:txBody>
          <a:bodyPr/>
          <a:lstStyle/>
          <a:p>
            <a:pPr algn="l"/>
            <a:r>
              <a:rPr lang="ja-JP" altLang="en-US" sz="2400" dirty="0">
                <a:solidFill>
                  <a:schemeClr val="tx1"/>
                </a:solidFill>
              </a:rPr>
              <a:t>届けよう、あの人へ今の室蘭を</a:t>
            </a:r>
            <a:endParaRPr kumimoji="1" lang="en-US" altLang="ja-JP" dirty="0" smtClean="0">
              <a:solidFill>
                <a:schemeClr val="tx1"/>
              </a:solidFill>
            </a:endParaRPr>
          </a:p>
          <a:p>
            <a:pPr algn="l"/>
            <a:r>
              <a:rPr kumimoji="1" lang="ja-JP" altLang="en-US" dirty="0" smtClean="0">
                <a:solidFill>
                  <a:schemeClr val="tx1"/>
                </a:solidFill>
              </a:rPr>
              <a:t>～</a:t>
            </a:r>
            <a:r>
              <a:rPr kumimoji="1" lang="en-US" altLang="ja-JP" dirty="0" smtClean="0">
                <a:solidFill>
                  <a:schemeClr val="tx1"/>
                </a:solidFill>
              </a:rPr>
              <a:t>With</a:t>
            </a:r>
            <a:r>
              <a:rPr kumimoji="1" lang="ja-JP" altLang="en-US" dirty="0" smtClean="0">
                <a:solidFill>
                  <a:schemeClr val="tx1"/>
                </a:solidFill>
              </a:rPr>
              <a:t>コロナで帰蘭できないあの人へ、</a:t>
            </a:r>
            <a:r>
              <a:rPr lang="ja-JP" altLang="en-US" dirty="0" smtClean="0">
                <a:solidFill>
                  <a:schemeClr val="tx1"/>
                </a:solidFill>
              </a:rPr>
              <a:t>みんなで室蘭を</a:t>
            </a:r>
            <a:r>
              <a:rPr lang="ja-JP" altLang="en-US" dirty="0" smtClean="0">
                <a:solidFill>
                  <a:schemeClr val="tx1"/>
                </a:solidFill>
              </a:rPr>
              <a:t>届けよう～</a:t>
            </a:r>
            <a:endParaRPr kumimoji="1" lang="ja-JP" altLang="en-US" dirty="0">
              <a:solidFill>
                <a:schemeClr val="tx1"/>
              </a:solidFill>
            </a:endParaRPr>
          </a:p>
        </p:txBody>
      </p:sp>
      <p:sp>
        <p:nvSpPr>
          <p:cNvPr id="1168" name="スライド番号プレースホルダー 3"/>
          <p:cNvSpPr>
            <a:spLocks noGrp="1"/>
          </p:cNvSpPr>
          <p:nvPr>
            <p:ph type="sldNum" sz="quarter" idx="12"/>
          </p:nvPr>
        </p:nvSpPr>
        <p:spPr/>
        <p:txBody>
          <a:bodyPr/>
          <a:lstStyle/>
          <a:p>
            <a:fld id="{4224A945-0502-42FA-ABE4-F4DD05210C93}" type="slidenum">
              <a:rPr kumimoji="1" lang="ja-JP" altLang="en-US" smtClean="0"/>
              <a:t>1</a:t>
            </a:fld>
            <a:endParaRPr kumimoji="1" lang="ja-JP" altLang="en-US"/>
          </a:p>
        </p:txBody>
      </p:sp>
      <p:pic>
        <p:nvPicPr>
          <p:cNvPr id="1169" name="図 4"/>
          <p:cNvPicPr>
            <a:picLocks noChangeAspect="1"/>
          </p:cNvPicPr>
          <p:nvPr/>
        </p:nvPicPr>
        <p:blipFill>
          <a:blip r:embed="rId1"/>
          <a:stretch>
            <a:fillRect/>
          </a:stretch>
        </p:blipFill>
        <p:spPr>
          <a:xfrm>
            <a:off x="11074540" y="6464349"/>
            <a:ext cx="1117460" cy="393651"/>
          </a:xfrm>
          <a:prstGeom prst="rect">
            <a:avLst/>
          </a:prstGeom>
        </p:spPr>
      </p:pic>
    </p:spTree>
    <p:extLst>
      <p:ext uri="{BB962C8B-B14F-4D97-AF65-F5344CB8AC3E}">
        <p14:creationId xmlns:p14="http://schemas.microsoft.com/office/powerpoint/2010/main" val="2117422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5" name="タイトル 1"/>
          <p:cNvSpPr>
            <a:spLocks noGrp="1"/>
          </p:cNvSpPr>
          <p:nvPr>
            <p:ph type="title"/>
          </p:nvPr>
        </p:nvSpPr>
        <p:spPr/>
        <p:txBody>
          <a:bodyPr/>
          <a:lstStyle/>
          <a:p>
            <a:r>
              <a:rPr lang="ja-JP" altLang="en-US" dirty="0" smtClean="0"/>
              <a:t>コンセプト</a:t>
            </a:r>
            <a:endParaRPr kumimoji="1" lang="ja-JP" altLang="en-US" dirty="0"/>
          </a:p>
        </p:txBody>
      </p:sp>
      <p:sp>
        <p:nvSpPr>
          <p:cNvPr id="1176" name="コンテンツ プレースホルダー 2"/>
          <p:cNvSpPr>
            <a:spLocks noGrp="1"/>
          </p:cNvSpPr>
          <p:nvPr>
            <p:ph idx="1"/>
          </p:nvPr>
        </p:nvSpPr>
        <p:spPr/>
        <p:txBody>
          <a:bodyPr/>
          <a:lstStyle/>
          <a:p>
            <a:r>
              <a:rPr kumimoji="1" lang="en-US" altLang="ja-JP" dirty="0" smtClean="0"/>
              <a:t>with</a:t>
            </a:r>
            <a:r>
              <a:rPr kumimoji="1" lang="ja-JP" altLang="en-US" dirty="0" smtClean="0"/>
              <a:t>コロナ</a:t>
            </a:r>
            <a:r>
              <a:rPr lang="ja-JP" altLang="en-US" dirty="0" smtClean="0"/>
              <a:t>により、道外からの帰省を自粛する室蘭出身者が多くいるはず。</a:t>
            </a:r>
            <a:endParaRPr lang="en-US" altLang="ja-JP" dirty="0" smtClean="0"/>
          </a:p>
          <a:p>
            <a:r>
              <a:rPr lang="ja-JP" altLang="en-US" dirty="0" smtClean="0"/>
              <a:t>毎年の帰省を楽しみにしていた人も少なくないだろう。</a:t>
            </a:r>
            <a:endParaRPr lang="en-US" altLang="ja-JP" dirty="0" smtClean="0"/>
          </a:p>
          <a:p>
            <a:r>
              <a:rPr lang="ja-JP" altLang="en-US" dirty="0" smtClean="0"/>
              <a:t>今の室蘭を伝えることで、帰省できない人たちへ室蘭を帰省した気分を感じてもらうとともに、室蘭を懐かしんでもらう</a:t>
            </a:r>
            <a:endParaRPr lang="en-US" altLang="ja-JP" dirty="0" smtClean="0"/>
          </a:p>
          <a:p>
            <a:r>
              <a:rPr lang="ja-JP" altLang="en-US" dirty="0" smtClean="0"/>
              <a:t>新たな生活様式が示され</a:t>
            </a:r>
            <a:r>
              <a:rPr lang="ja-JP" altLang="en-US" dirty="0" smtClean="0"/>
              <a:t>、テレワーク、リモートワーク</a:t>
            </a:r>
            <a:r>
              <a:rPr lang="ja-JP" altLang="en-US" dirty="0" smtClean="0"/>
              <a:t>が推進されることから、室蘭を懐かしく思う気持ちから</a:t>
            </a:r>
            <a:r>
              <a:rPr lang="ja-JP" altLang="en-US" dirty="0" smtClean="0"/>
              <a:t>、</a:t>
            </a:r>
            <a:r>
              <a:rPr lang="en-US" altLang="ja-JP" dirty="0" smtClean="0"/>
              <a:t>Post</a:t>
            </a:r>
            <a:r>
              <a:rPr lang="ja-JP" altLang="en-US" dirty="0" smtClean="0"/>
              <a:t>コロナでの</a:t>
            </a:r>
            <a:r>
              <a:rPr lang="en-US" altLang="ja-JP" dirty="0" smtClean="0"/>
              <a:t>U</a:t>
            </a:r>
            <a:r>
              <a:rPr lang="ja-JP" altLang="en-US" dirty="0" smtClean="0"/>
              <a:t>ターンに</a:t>
            </a:r>
            <a:r>
              <a:rPr lang="ja-JP" altLang="en-US" dirty="0" smtClean="0"/>
              <a:t>つなげてほしい</a:t>
            </a:r>
            <a:endParaRPr lang="en-US" altLang="ja-JP" dirty="0" smtClean="0"/>
          </a:p>
        </p:txBody>
      </p:sp>
      <p:sp>
        <p:nvSpPr>
          <p:cNvPr id="1177" name="スライド番号プレースホルダー 3"/>
          <p:cNvSpPr>
            <a:spLocks noGrp="1"/>
          </p:cNvSpPr>
          <p:nvPr>
            <p:ph type="sldNum" sz="quarter" idx="12"/>
          </p:nvPr>
        </p:nvSpPr>
        <p:spPr/>
        <p:txBody>
          <a:bodyPr/>
          <a:lstStyle/>
          <a:p>
            <a:fld id="{4224A945-0502-42FA-ABE4-F4DD05210C93}" type="slidenum">
              <a:rPr kumimoji="1" lang="ja-JP" altLang="en-US" smtClean="0"/>
              <a:t>2</a:t>
            </a:fld>
            <a:endParaRPr kumimoji="1" lang="ja-JP" altLang="en-US"/>
          </a:p>
        </p:txBody>
      </p:sp>
      <p:pic>
        <p:nvPicPr>
          <p:cNvPr id="1178" name="図 4"/>
          <p:cNvPicPr>
            <a:picLocks noChangeAspect="1"/>
          </p:cNvPicPr>
          <p:nvPr/>
        </p:nvPicPr>
        <p:blipFill>
          <a:blip r:embed="rId1"/>
          <a:stretch>
            <a:fillRect/>
          </a:stretch>
        </p:blipFill>
        <p:spPr>
          <a:xfrm>
            <a:off x="11074540" y="6464349"/>
            <a:ext cx="1117460" cy="393651"/>
          </a:xfrm>
          <a:prstGeom prst="rect">
            <a:avLst/>
          </a:prstGeom>
        </p:spPr>
      </p:pic>
    </p:spTree>
    <p:extLst>
      <p:ext uri="{BB962C8B-B14F-4D97-AF65-F5344CB8AC3E}">
        <p14:creationId xmlns:p14="http://schemas.microsoft.com/office/powerpoint/2010/main" val="120910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0" name="タイトル 1"/>
          <p:cNvSpPr>
            <a:spLocks noGrp="1"/>
          </p:cNvSpPr>
          <p:nvPr>
            <p:ph type="title"/>
          </p:nvPr>
        </p:nvSpPr>
        <p:spPr/>
        <p:txBody>
          <a:bodyPr/>
          <a:lstStyle/>
          <a:p>
            <a:r>
              <a:rPr kumimoji="1" lang="ja-JP" altLang="en-US" dirty="0" smtClean="0"/>
              <a:t>ネーミング　「ただいま室蘭」</a:t>
            </a:r>
            <a:endParaRPr kumimoji="1" lang="ja-JP" altLang="en-US" dirty="0"/>
          </a:p>
        </p:txBody>
      </p:sp>
      <p:sp>
        <p:nvSpPr>
          <p:cNvPr id="1181" name="コンテンツ プレースホルダー 2"/>
          <p:cNvSpPr>
            <a:spLocks noGrp="1"/>
          </p:cNvSpPr>
          <p:nvPr>
            <p:ph idx="1"/>
          </p:nvPr>
        </p:nvSpPr>
        <p:spPr>
          <a:xfrm>
            <a:off x="201536" y="1803041"/>
            <a:ext cx="10064714" cy="4765183"/>
          </a:xfrm>
        </p:spPr>
        <p:txBody>
          <a:bodyPr>
            <a:normAutofit/>
          </a:bodyPr>
          <a:lstStyle/>
          <a:p>
            <a:pPr marL="0" indent="0" algn="ctr">
              <a:buNone/>
            </a:pPr>
            <a:r>
              <a:rPr lang="ja-JP" altLang="en-US" sz="2400" dirty="0" smtClean="0"/>
              <a:t>「今」の室蘭を届ける「ただ今（ただいま）」</a:t>
            </a:r>
            <a:endParaRPr lang="en-US" altLang="ja-JP" sz="2400" dirty="0" smtClean="0"/>
          </a:p>
          <a:p>
            <a:pPr marL="0" indent="0" algn="ctr">
              <a:buNone/>
            </a:pPr>
            <a:endParaRPr lang="en-US" altLang="ja-JP" sz="2400" dirty="0" smtClean="0"/>
          </a:p>
          <a:p>
            <a:pPr marL="0" indent="0" algn="ctr">
              <a:buNone/>
            </a:pPr>
            <a:r>
              <a:rPr lang="ja-JP" altLang="en-US" sz="2400" dirty="0" smtClean="0"/>
              <a:t>室蘭へ帰ってきたときの「ただいま」と思う気持ちになってほしい</a:t>
            </a:r>
            <a:endParaRPr lang="en-US" altLang="ja-JP" sz="2400" dirty="0" smtClean="0"/>
          </a:p>
          <a:p>
            <a:pPr marL="0" indent="0" algn="ctr">
              <a:buNone/>
            </a:pPr>
            <a:endParaRPr lang="en-US" altLang="ja-JP" sz="2400" dirty="0" smtClean="0"/>
          </a:p>
          <a:p>
            <a:pPr marL="0" indent="0" algn="ctr">
              <a:buNone/>
            </a:pPr>
            <a:r>
              <a:rPr lang="ja-JP" altLang="en-US" sz="2400" dirty="0" smtClean="0"/>
              <a:t>との思いを込めて。</a:t>
            </a:r>
            <a:endParaRPr lang="en-US" altLang="ja-JP" sz="2400" dirty="0" smtClean="0"/>
          </a:p>
        </p:txBody>
      </p:sp>
      <p:sp>
        <p:nvSpPr>
          <p:cNvPr id="1182" name="スライド番号プレースホルダー 3"/>
          <p:cNvSpPr>
            <a:spLocks noGrp="1"/>
          </p:cNvSpPr>
          <p:nvPr>
            <p:ph type="sldNum" sz="quarter" idx="12"/>
          </p:nvPr>
        </p:nvSpPr>
        <p:spPr/>
        <p:txBody>
          <a:bodyPr/>
          <a:lstStyle/>
          <a:p>
            <a:fld id="{4224A945-0502-42FA-ABE4-F4DD05210C93}" type="slidenum">
              <a:rPr kumimoji="1" lang="ja-JP" altLang="en-US" smtClean="0"/>
              <a:t>3</a:t>
            </a:fld>
            <a:endParaRPr kumimoji="1" lang="ja-JP" altLang="en-US"/>
          </a:p>
        </p:txBody>
      </p:sp>
      <p:pic>
        <p:nvPicPr>
          <p:cNvPr id="1183" name="図 4"/>
          <p:cNvPicPr>
            <a:picLocks noChangeAspect="1"/>
          </p:cNvPicPr>
          <p:nvPr/>
        </p:nvPicPr>
        <p:blipFill>
          <a:blip r:embed="rId1"/>
          <a:stretch>
            <a:fillRect/>
          </a:stretch>
        </p:blipFill>
        <p:spPr>
          <a:xfrm>
            <a:off x="11074540" y="6464349"/>
            <a:ext cx="1117460" cy="393651"/>
          </a:xfrm>
          <a:prstGeom prst="rect">
            <a:avLst/>
          </a:prstGeom>
        </p:spPr>
      </p:pic>
    </p:spTree>
    <p:extLst>
      <p:ext uri="{BB962C8B-B14F-4D97-AF65-F5344CB8AC3E}">
        <p14:creationId xmlns:p14="http://schemas.microsoft.com/office/powerpoint/2010/main" val="1482706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5" name="タイトル 1"/>
          <p:cNvSpPr>
            <a:spLocks noGrp="1"/>
          </p:cNvSpPr>
          <p:nvPr>
            <p:ph type="title"/>
          </p:nvPr>
        </p:nvSpPr>
        <p:spPr/>
        <p:txBody>
          <a:bodyPr/>
          <a:lstStyle/>
          <a:p>
            <a:r>
              <a:rPr kumimoji="1" lang="ja-JP" altLang="en-US" dirty="0" smtClean="0"/>
              <a:t>プロジェクト</a:t>
            </a:r>
            <a:endParaRPr kumimoji="1" lang="ja-JP" altLang="en-US" dirty="0"/>
          </a:p>
        </p:txBody>
      </p:sp>
      <p:sp>
        <p:nvSpPr>
          <p:cNvPr id="1186" name="コンテンツ プレースホルダー 2"/>
          <p:cNvSpPr>
            <a:spLocks noGrp="1"/>
          </p:cNvSpPr>
          <p:nvPr>
            <p:ph idx="1"/>
          </p:nvPr>
        </p:nvSpPr>
        <p:spPr>
          <a:xfrm>
            <a:off x="677334" y="2160590"/>
            <a:ext cx="8596668" cy="4162938"/>
          </a:xfrm>
        </p:spPr>
        <p:txBody>
          <a:bodyPr>
            <a:normAutofit lnSpcReduction="10000"/>
          </a:bodyPr>
          <a:lstStyle/>
          <a:p>
            <a:r>
              <a:rPr kumimoji="1" lang="en-US" altLang="ja-JP" dirty="0" smtClean="0"/>
              <a:t>ArcGIS Survey123</a:t>
            </a:r>
            <a:r>
              <a:rPr kumimoji="1" lang="ja-JP" altLang="en-US" dirty="0" smtClean="0"/>
              <a:t>（</a:t>
            </a:r>
            <a:r>
              <a:rPr kumimoji="1" lang="en-US" altLang="ja-JP" dirty="0" smtClean="0"/>
              <a:t>ESRI</a:t>
            </a:r>
            <a:r>
              <a:rPr kumimoji="1" lang="ja-JP" altLang="en-US" dirty="0" smtClean="0"/>
              <a:t>社）に</a:t>
            </a:r>
            <a:r>
              <a:rPr kumimoji="1" lang="ja-JP" altLang="en-US" dirty="0" smtClean="0"/>
              <a:t>より、市民が室蘭の写真を投稿</a:t>
            </a:r>
            <a:endParaRPr kumimoji="1" lang="en-US" altLang="ja-JP" dirty="0" smtClean="0"/>
          </a:p>
          <a:p>
            <a:r>
              <a:rPr lang="en-US" altLang="ja-JP" dirty="0" smtClean="0"/>
              <a:t>ArcGIS </a:t>
            </a:r>
            <a:r>
              <a:rPr lang="en-US" altLang="ja-JP" dirty="0" err="1" smtClean="0"/>
              <a:t>StoryMap</a:t>
            </a:r>
            <a:r>
              <a:rPr lang="ja-JP" altLang="en-US" dirty="0" smtClean="0"/>
              <a:t>（</a:t>
            </a:r>
            <a:r>
              <a:rPr lang="en-US" altLang="ja-JP" dirty="0" smtClean="0"/>
              <a:t>ESRI</a:t>
            </a:r>
            <a:r>
              <a:rPr lang="ja-JP" altLang="en-US" dirty="0" smtClean="0"/>
              <a:t>社）に</a:t>
            </a:r>
            <a:r>
              <a:rPr lang="ja-JP" altLang="en-US" dirty="0" smtClean="0"/>
              <a:t>より、収集した写真を閲覧できるマップ作成</a:t>
            </a:r>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r>
              <a:rPr lang="ja-JP" altLang="en-US" dirty="0" smtClean="0"/>
              <a:t>作成したマップは市ホームページで公開する</a:t>
            </a:r>
            <a:endParaRPr lang="en-US" altLang="ja-JP" dirty="0" smtClean="0"/>
          </a:p>
          <a:p>
            <a:r>
              <a:rPr lang="ja-JP" altLang="en-US" dirty="0" smtClean="0"/>
              <a:t>写真などは</a:t>
            </a:r>
            <a:r>
              <a:rPr lang="ja-JP" altLang="en-US" dirty="0" smtClean="0"/>
              <a:t>室蘭市がオープンデータ（</a:t>
            </a:r>
            <a:r>
              <a:rPr lang="en-US" altLang="ja-JP" dirty="0" smtClean="0"/>
              <a:t>CC-BY</a:t>
            </a:r>
            <a:r>
              <a:rPr lang="ja-JP" altLang="en-US" dirty="0" smtClean="0"/>
              <a:t>ライセンス）としても公開する</a:t>
            </a:r>
            <a:endParaRPr lang="en-US" altLang="ja-JP" dirty="0" smtClean="0"/>
          </a:p>
          <a:p>
            <a:pPr marL="0" indent="0">
              <a:buNone/>
            </a:pPr>
            <a:r>
              <a:rPr lang="ja-JP" altLang="en-US" dirty="0"/>
              <a:t>　</a:t>
            </a:r>
            <a:r>
              <a:rPr lang="ja-JP" altLang="en-US" dirty="0" smtClean="0"/>
              <a:t>（投稿</a:t>
            </a:r>
            <a:r>
              <a:rPr lang="ja-JP" altLang="en-US" dirty="0" smtClean="0"/>
              <a:t>によりオープンデータとして公開すること</a:t>
            </a:r>
            <a:r>
              <a:rPr lang="ja-JP" altLang="en-US" dirty="0" smtClean="0"/>
              <a:t>を同意した</a:t>
            </a:r>
            <a:r>
              <a:rPr lang="ja-JP" altLang="en-US" dirty="0" smtClean="0"/>
              <a:t>ものとする）</a:t>
            </a:r>
            <a:endParaRPr lang="en-US" altLang="ja-JP" dirty="0"/>
          </a:p>
        </p:txBody>
      </p:sp>
      <p:pic>
        <p:nvPicPr>
          <p:cNvPr id="1187" name="図 3"/>
          <p:cNvPicPr>
            <a:picLocks noChangeAspect="1"/>
          </p:cNvPicPr>
          <p:nvPr/>
        </p:nvPicPr>
        <p:blipFill>
          <a:blip r:embed="rId1"/>
          <a:stretch>
            <a:fillRect/>
          </a:stretch>
        </p:blipFill>
        <p:spPr>
          <a:xfrm>
            <a:off x="1579852" y="3202090"/>
            <a:ext cx="967950" cy="1080000"/>
          </a:xfrm>
          <a:prstGeom prst="rect">
            <a:avLst/>
          </a:prstGeom>
        </p:spPr>
      </p:pic>
      <p:pic>
        <p:nvPicPr>
          <p:cNvPr id="1188" name="図 4"/>
          <p:cNvPicPr>
            <a:picLocks noChangeAspect="1"/>
          </p:cNvPicPr>
          <p:nvPr/>
        </p:nvPicPr>
        <p:blipFill>
          <a:blip r:embed="rId2"/>
          <a:stretch>
            <a:fillRect/>
          </a:stretch>
        </p:blipFill>
        <p:spPr>
          <a:xfrm>
            <a:off x="2442467" y="2932090"/>
            <a:ext cx="540000" cy="540000"/>
          </a:xfrm>
          <a:prstGeom prst="rect">
            <a:avLst/>
          </a:prstGeom>
        </p:spPr>
      </p:pic>
      <p:pic>
        <p:nvPicPr>
          <p:cNvPr id="1189" name="図 5"/>
          <p:cNvPicPr>
            <a:picLocks noChangeAspect="1"/>
          </p:cNvPicPr>
          <p:nvPr/>
        </p:nvPicPr>
        <p:blipFill>
          <a:blip r:embed="rId3"/>
          <a:stretch>
            <a:fillRect/>
          </a:stretch>
        </p:blipFill>
        <p:spPr>
          <a:xfrm>
            <a:off x="6064728" y="3224011"/>
            <a:ext cx="1080000" cy="1080000"/>
          </a:xfrm>
          <a:prstGeom prst="rect">
            <a:avLst/>
          </a:prstGeom>
        </p:spPr>
      </p:pic>
      <p:pic>
        <p:nvPicPr>
          <p:cNvPr id="1190" name="図 6"/>
          <p:cNvPicPr>
            <a:picLocks noChangeAspect="1"/>
          </p:cNvPicPr>
          <p:nvPr/>
        </p:nvPicPr>
        <p:blipFill>
          <a:blip r:embed="rId4"/>
          <a:stretch>
            <a:fillRect/>
          </a:stretch>
        </p:blipFill>
        <p:spPr>
          <a:xfrm>
            <a:off x="6811319" y="2954011"/>
            <a:ext cx="540000" cy="540000"/>
          </a:xfrm>
          <a:prstGeom prst="rect">
            <a:avLst/>
          </a:prstGeom>
        </p:spPr>
      </p:pic>
      <p:sp>
        <p:nvSpPr>
          <p:cNvPr id="1191" name="山形 8"/>
          <p:cNvSpPr/>
          <p:nvPr/>
        </p:nvSpPr>
        <p:spPr>
          <a:xfrm>
            <a:off x="3284112" y="3224011"/>
            <a:ext cx="2663525" cy="1080000"/>
          </a:xfrm>
          <a:prstGeom prst="chevron">
            <a:avLst>
              <a:gd name="adj" fmla="val 356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rPr>
              <a:t>タイトル</a:t>
            </a:r>
            <a:endParaRPr lang="en-US" altLang="ja-JP" sz="1200" dirty="0" smtClean="0">
              <a:solidFill>
                <a:schemeClr val="bg1"/>
              </a:solidFill>
            </a:endParaRPr>
          </a:p>
          <a:p>
            <a:pPr algn="ctr"/>
            <a:r>
              <a:rPr lang="ja-JP" altLang="en-US" sz="1200" dirty="0" smtClean="0">
                <a:solidFill>
                  <a:schemeClr val="bg1"/>
                </a:solidFill>
              </a:rPr>
              <a:t>写真</a:t>
            </a:r>
            <a:r>
              <a:rPr lang="en-US" altLang="ja-JP" sz="1200" dirty="0" smtClean="0">
                <a:solidFill>
                  <a:schemeClr val="bg1"/>
                </a:solidFill>
              </a:rPr>
              <a:t>(</a:t>
            </a:r>
            <a:r>
              <a:rPr lang="en-US" altLang="ja-JP" sz="1200" dirty="0" smtClean="0">
                <a:solidFill>
                  <a:schemeClr val="bg1"/>
                </a:solidFill>
              </a:rPr>
              <a:t>2020.1.1</a:t>
            </a:r>
            <a:r>
              <a:rPr lang="ja-JP" altLang="en-US" sz="1200" dirty="0" smtClean="0">
                <a:solidFill>
                  <a:schemeClr val="bg1"/>
                </a:solidFill>
              </a:rPr>
              <a:t>以降）</a:t>
            </a:r>
            <a:endParaRPr lang="en-US" altLang="ja-JP" sz="1200" dirty="0" smtClean="0">
              <a:solidFill>
                <a:schemeClr val="bg1"/>
              </a:solidFill>
            </a:endParaRPr>
          </a:p>
          <a:p>
            <a:pPr algn="ctr"/>
            <a:r>
              <a:rPr kumimoji="1" lang="ja-JP" altLang="en-US" sz="1200" dirty="0" smtClean="0">
                <a:solidFill>
                  <a:schemeClr val="bg1"/>
                </a:solidFill>
              </a:rPr>
              <a:t>コメント</a:t>
            </a:r>
            <a:endParaRPr kumimoji="1" lang="en-US" altLang="ja-JP" sz="1200" dirty="0" smtClean="0">
              <a:solidFill>
                <a:schemeClr val="bg1"/>
              </a:solidFill>
            </a:endParaRPr>
          </a:p>
          <a:p>
            <a:pPr algn="ctr"/>
            <a:r>
              <a:rPr lang="ja-JP" altLang="en-US" sz="1200" dirty="0">
                <a:solidFill>
                  <a:schemeClr val="bg1"/>
                </a:solidFill>
              </a:rPr>
              <a:t>位置</a:t>
            </a:r>
            <a:r>
              <a:rPr lang="ja-JP" altLang="en-US" sz="1200" dirty="0" smtClean="0">
                <a:solidFill>
                  <a:schemeClr val="bg1"/>
                </a:solidFill>
              </a:rPr>
              <a:t>情報</a:t>
            </a:r>
            <a:endParaRPr lang="en-US" altLang="ja-JP" sz="1200" dirty="0">
              <a:solidFill>
                <a:schemeClr val="bg1"/>
              </a:solidFill>
            </a:endParaRPr>
          </a:p>
        </p:txBody>
      </p:sp>
      <p:sp>
        <p:nvSpPr>
          <p:cNvPr id="1192" name="テキスト ボックス 9"/>
          <p:cNvSpPr txBox="1"/>
          <p:nvPr/>
        </p:nvSpPr>
        <p:spPr>
          <a:xfrm>
            <a:off x="6289313" y="4450900"/>
            <a:ext cx="4000907" cy="246221"/>
          </a:xfrm>
          <a:prstGeom prst="rect">
            <a:avLst/>
          </a:prstGeom>
          <a:noFill/>
        </p:spPr>
        <p:txBody>
          <a:bodyPr wrap="square" rtlCol="0">
            <a:spAutoFit/>
          </a:bodyPr>
          <a:lstStyle/>
          <a:p>
            <a:r>
              <a:rPr kumimoji="1" lang="ja-JP" altLang="en-US" sz="1000" dirty="0" smtClean="0"/>
              <a:t>白鳥</a:t>
            </a:r>
            <a:r>
              <a:rPr lang="ja-JP" altLang="en-US" sz="1000" dirty="0" smtClean="0"/>
              <a:t>大橋ハーフマラソン</a:t>
            </a:r>
            <a:r>
              <a:rPr lang="en-US" altLang="ja-JP" sz="1000" dirty="0" smtClean="0"/>
              <a:t>2018</a:t>
            </a:r>
            <a:r>
              <a:rPr lang="ja-JP" altLang="en-US" sz="1000" dirty="0" smtClean="0"/>
              <a:t>時に同様の仕組みでマップ作成</a:t>
            </a:r>
            <a:endParaRPr kumimoji="1" lang="ja-JP" altLang="en-US" sz="1000" dirty="0"/>
          </a:p>
        </p:txBody>
      </p:sp>
      <p:pic>
        <p:nvPicPr>
          <p:cNvPr id="1193" name="図 10"/>
          <p:cNvPicPr>
            <a:picLocks noChangeAspect="1"/>
          </p:cNvPicPr>
          <p:nvPr/>
        </p:nvPicPr>
        <p:blipFill>
          <a:blip r:embed="rId5"/>
          <a:srcRect t="10236" b="5579"/>
          <a:stretch>
            <a:fillRect/>
          </a:stretch>
        </p:blipFill>
        <p:spPr>
          <a:xfrm>
            <a:off x="7378056" y="2954011"/>
            <a:ext cx="2914716" cy="1379576"/>
          </a:xfrm>
          <a:prstGeom prst="rect">
            <a:avLst/>
          </a:prstGeom>
        </p:spPr>
      </p:pic>
      <p:pic>
        <p:nvPicPr>
          <p:cNvPr id="1194" name="図 11"/>
          <p:cNvPicPr>
            <a:picLocks noChangeAspect="1"/>
          </p:cNvPicPr>
          <p:nvPr/>
        </p:nvPicPr>
        <p:blipFill>
          <a:blip r:embed="rId6"/>
          <a:srcRect l="38768" t="11249" r="38309" b="6647"/>
          <a:stretch>
            <a:fillRect/>
          </a:stretch>
        </p:blipFill>
        <p:spPr>
          <a:xfrm>
            <a:off x="2574539" y="3494011"/>
            <a:ext cx="575571" cy="1159099"/>
          </a:xfrm>
          <a:prstGeom prst="rect">
            <a:avLst/>
          </a:prstGeom>
        </p:spPr>
      </p:pic>
      <p:sp>
        <p:nvSpPr>
          <p:cNvPr id="1195" name="スライド番号プレースホルダー 12"/>
          <p:cNvSpPr>
            <a:spLocks noGrp="1"/>
          </p:cNvSpPr>
          <p:nvPr>
            <p:ph type="sldNum" sz="quarter" idx="12"/>
          </p:nvPr>
        </p:nvSpPr>
        <p:spPr/>
        <p:txBody>
          <a:bodyPr/>
          <a:lstStyle/>
          <a:p>
            <a:fld id="{4224A945-0502-42FA-ABE4-F4DD05210C93}" type="slidenum">
              <a:rPr kumimoji="1" lang="ja-JP" altLang="en-US" smtClean="0"/>
              <a:t>4</a:t>
            </a:fld>
            <a:endParaRPr kumimoji="1" lang="ja-JP" altLang="en-US"/>
          </a:p>
        </p:txBody>
      </p:sp>
      <p:pic>
        <p:nvPicPr>
          <p:cNvPr id="1196" name="図 13"/>
          <p:cNvPicPr>
            <a:picLocks noChangeAspect="1"/>
          </p:cNvPicPr>
          <p:nvPr/>
        </p:nvPicPr>
        <p:blipFill>
          <a:blip r:embed="rId7"/>
          <a:stretch>
            <a:fillRect/>
          </a:stretch>
        </p:blipFill>
        <p:spPr>
          <a:xfrm>
            <a:off x="11074540" y="6464349"/>
            <a:ext cx="1117460" cy="393651"/>
          </a:xfrm>
          <a:prstGeom prst="rect">
            <a:avLst/>
          </a:prstGeom>
        </p:spPr>
      </p:pic>
    </p:spTree>
    <p:extLst>
      <p:ext uri="{BB962C8B-B14F-4D97-AF65-F5344CB8AC3E}">
        <p14:creationId xmlns:p14="http://schemas.microsoft.com/office/powerpoint/2010/main" val="1975951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8" name="タイトル 1"/>
          <p:cNvSpPr>
            <a:spLocks noGrp="1"/>
          </p:cNvSpPr>
          <p:nvPr>
            <p:ph type="title"/>
          </p:nvPr>
        </p:nvSpPr>
        <p:spPr/>
        <p:txBody>
          <a:bodyPr/>
          <a:lstStyle/>
          <a:p>
            <a:r>
              <a:rPr kumimoji="1" lang="ja-JP" altLang="en-US" dirty="0" smtClean="0"/>
              <a:t>プロジェクト</a:t>
            </a:r>
            <a:endParaRPr kumimoji="1" lang="ja-JP" altLang="en-US" dirty="0"/>
          </a:p>
        </p:txBody>
      </p:sp>
      <p:sp>
        <p:nvSpPr>
          <p:cNvPr id="1199" name="コンテンツ プレースホルダー 2"/>
          <p:cNvSpPr>
            <a:spLocks noGrp="1"/>
          </p:cNvSpPr>
          <p:nvPr>
            <p:ph idx="1"/>
          </p:nvPr>
        </p:nvSpPr>
        <p:spPr>
          <a:xfrm>
            <a:off x="677334" y="1403797"/>
            <a:ext cx="8596668" cy="5164428"/>
          </a:xfrm>
        </p:spPr>
        <p:txBody>
          <a:bodyPr>
            <a:normAutofit/>
          </a:bodyPr>
          <a:lstStyle/>
          <a:p>
            <a:pPr marL="0" indent="0">
              <a:buNone/>
            </a:pPr>
            <a:r>
              <a:rPr lang="ja-JP" altLang="en-US" dirty="0" smtClean="0"/>
              <a:t>届けたい“あの人”</a:t>
            </a:r>
            <a:endParaRPr lang="en-US" altLang="ja-JP" dirty="0" smtClean="0"/>
          </a:p>
          <a:p>
            <a:r>
              <a:rPr lang="ja-JP" altLang="en-US" dirty="0" smtClean="0"/>
              <a:t>帰省してくるはずだった子どもや孫</a:t>
            </a:r>
            <a:endParaRPr lang="en-US" altLang="ja-JP" dirty="0" smtClean="0"/>
          </a:p>
          <a:p>
            <a:r>
              <a:rPr lang="ja-JP" altLang="en-US" dirty="0" smtClean="0"/>
              <a:t>帰省に合わせて、再会を楽しみにしていた友人</a:t>
            </a:r>
            <a:endParaRPr lang="en-US" altLang="ja-JP" dirty="0" smtClean="0"/>
          </a:p>
          <a:p>
            <a:r>
              <a:rPr lang="ja-JP" altLang="en-US" dirty="0" smtClean="0"/>
              <a:t>長期休みで一緒に過ごしたかった恋人</a:t>
            </a:r>
            <a:endParaRPr lang="en-US" altLang="ja-JP" dirty="0" smtClean="0"/>
          </a:p>
          <a:p>
            <a:pPr marL="0" indent="0">
              <a:buNone/>
            </a:pPr>
            <a:r>
              <a:rPr lang="ja-JP" altLang="en-US" dirty="0" smtClean="0"/>
              <a:t>など、それぞれが思う室蘭を届けたい“あの人”へ</a:t>
            </a:r>
            <a:endParaRPr lang="en-US" altLang="ja-JP" dirty="0" smtClean="0"/>
          </a:p>
          <a:p>
            <a:pPr marL="0" indent="0">
              <a:buNone/>
            </a:pPr>
            <a:endParaRPr lang="en-US" altLang="ja-JP" dirty="0" smtClean="0"/>
          </a:p>
          <a:p>
            <a:pPr marL="0" indent="0">
              <a:buNone/>
            </a:pPr>
            <a:r>
              <a:rPr lang="ja-JP" altLang="en-US" dirty="0" smtClean="0"/>
              <a:t>投稿する写真</a:t>
            </a:r>
            <a:endParaRPr lang="en-US" altLang="ja-JP" dirty="0"/>
          </a:p>
          <a:p>
            <a:r>
              <a:rPr lang="ja-JP" altLang="en-US" dirty="0" smtClean="0"/>
              <a:t>地球</a:t>
            </a:r>
            <a:r>
              <a:rPr lang="ja-JP" altLang="en-US" dirty="0"/>
              <a:t>岬などの観光名所だけではなく、帰省するあの人が懐かしいと思う何気ない室蘭の風景</a:t>
            </a:r>
            <a:endParaRPr lang="en-US" altLang="ja-JP" dirty="0" smtClean="0"/>
          </a:p>
          <a:p>
            <a:r>
              <a:rPr lang="ja-JP" altLang="en-US"/>
              <a:t>身近な路地、近所の公園、一緒に通った飲食店、学生のときに使った停留所からの風景、”あの人”との思い出の場所・・・</a:t>
            </a:r>
            <a:endParaRPr lang="en-US" altLang="ja-JP" dirty="0" smtClean="0"/>
          </a:p>
          <a:p>
            <a:pPr marL="0" indent="0">
              <a:buNone/>
            </a:pPr>
            <a:r>
              <a:rPr lang="ja-JP" altLang="en-US" dirty="0" smtClean="0"/>
              <a:t>「今」の室蘭なら、</a:t>
            </a:r>
            <a:r>
              <a:rPr lang="ja-JP" altLang="en-US" dirty="0" smtClean="0"/>
              <a:t>どんな</a:t>
            </a:r>
            <a:r>
              <a:rPr lang="ja-JP" altLang="en-US" dirty="0"/>
              <a:t>写真</a:t>
            </a:r>
            <a:r>
              <a:rPr lang="ja-JP" altLang="en-US" dirty="0" smtClean="0"/>
              <a:t>でも</a:t>
            </a:r>
            <a:r>
              <a:rPr lang="en-US" altLang="ja-JP" dirty="0" smtClean="0"/>
              <a:t>OK</a:t>
            </a:r>
            <a:r>
              <a:rPr lang="ja-JP" altLang="en-US" dirty="0" smtClean="0"/>
              <a:t>（</a:t>
            </a:r>
            <a:r>
              <a:rPr lang="en-US" altLang="ja-JP" dirty="0" smtClean="0"/>
              <a:t>2020.1.1</a:t>
            </a:r>
            <a:r>
              <a:rPr lang="ja-JP" altLang="en-US" dirty="0" smtClean="0"/>
              <a:t>以降の写真）</a:t>
            </a:r>
            <a:endParaRPr lang="en-US" altLang="ja-JP" dirty="0" smtClean="0"/>
          </a:p>
          <a:p>
            <a:r>
              <a:rPr lang="ja-JP" altLang="en-US" dirty="0" smtClean="0"/>
              <a:t>室蘭を届けたい“あの人”へ向けたコメントも合わせて投稿</a:t>
            </a:r>
            <a:endParaRPr lang="en-US" altLang="ja-JP" dirty="0" smtClean="0"/>
          </a:p>
        </p:txBody>
      </p:sp>
      <p:sp>
        <p:nvSpPr>
          <p:cNvPr id="1200" name="スライド番号プレースホルダー 10"/>
          <p:cNvSpPr>
            <a:spLocks noGrp="1"/>
          </p:cNvSpPr>
          <p:nvPr>
            <p:ph type="sldNum" sz="quarter" idx="12"/>
          </p:nvPr>
        </p:nvSpPr>
        <p:spPr/>
        <p:txBody>
          <a:bodyPr/>
          <a:lstStyle/>
          <a:p>
            <a:fld id="{4224A945-0502-42FA-ABE4-F4DD05210C93}" type="slidenum">
              <a:rPr kumimoji="1" lang="ja-JP" altLang="en-US" smtClean="0"/>
              <a:t>5</a:t>
            </a:fld>
            <a:endParaRPr kumimoji="1" lang="ja-JP" altLang="en-US"/>
          </a:p>
        </p:txBody>
      </p:sp>
      <p:pic>
        <p:nvPicPr>
          <p:cNvPr id="1201" name="図 11"/>
          <p:cNvPicPr>
            <a:picLocks noChangeAspect="1"/>
          </p:cNvPicPr>
          <p:nvPr/>
        </p:nvPicPr>
        <p:blipFill>
          <a:blip r:embed="rId1"/>
          <a:stretch>
            <a:fillRect/>
          </a:stretch>
        </p:blipFill>
        <p:spPr>
          <a:xfrm>
            <a:off x="11074540" y="6464349"/>
            <a:ext cx="1117460" cy="393651"/>
          </a:xfrm>
          <a:prstGeom prst="rect">
            <a:avLst/>
          </a:prstGeom>
        </p:spPr>
      </p:pic>
    </p:spTree>
    <p:extLst>
      <p:ext uri="{BB962C8B-B14F-4D97-AF65-F5344CB8AC3E}">
        <p14:creationId xmlns:p14="http://schemas.microsoft.com/office/powerpoint/2010/main" val="275412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3" name="タイトル 1"/>
          <p:cNvSpPr>
            <a:spLocks noGrp="1"/>
          </p:cNvSpPr>
          <p:nvPr>
            <p:ph type="title"/>
          </p:nvPr>
        </p:nvSpPr>
        <p:spPr/>
        <p:txBody>
          <a:bodyPr/>
          <a:lstStyle/>
          <a:p>
            <a:r>
              <a:rPr kumimoji="1" lang="ja-JP" altLang="en-US" dirty="0" smtClean="0"/>
              <a:t>ルール</a:t>
            </a:r>
            <a:endParaRPr kumimoji="1" lang="ja-JP" altLang="en-US" dirty="0"/>
          </a:p>
        </p:txBody>
      </p:sp>
      <p:sp>
        <p:nvSpPr>
          <p:cNvPr id="1204" name="コンテンツ プレースホルダー 2"/>
          <p:cNvSpPr>
            <a:spLocks noGrp="1"/>
          </p:cNvSpPr>
          <p:nvPr>
            <p:ph idx="1"/>
          </p:nvPr>
        </p:nvSpPr>
        <p:spPr>
          <a:xfrm>
            <a:off x="677333" y="1403797"/>
            <a:ext cx="8865911" cy="5164428"/>
          </a:xfrm>
        </p:spPr>
        <p:txBody>
          <a:bodyPr>
            <a:normAutofit fontScale="92500" lnSpcReduction="10000"/>
          </a:bodyPr>
          <a:lstStyle/>
          <a:p>
            <a:r>
              <a:rPr lang="ja-JP" altLang="en-US" dirty="0" smtClean="0"/>
              <a:t>どなたでも写真の投稿は可能です。ただし、写真は</a:t>
            </a:r>
            <a:r>
              <a:rPr lang="en-US" altLang="ja-JP" dirty="0" smtClean="0"/>
              <a:t>2020</a:t>
            </a:r>
            <a:r>
              <a:rPr lang="ja-JP" altLang="en-US" dirty="0" smtClean="0"/>
              <a:t>年</a:t>
            </a:r>
            <a:r>
              <a:rPr lang="en-US" altLang="ja-JP" dirty="0" smtClean="0"/>
              <a:t>1</a:t>
            </a:r>
            <a:r>
              <a:rPr lang="ja-JP" altLang="en-US" dirty="0" smtClean="0"/>
              <a:t>月</a:t>
            </a:r>
            <a:r>
              <a:rPr lang="en-US" altLang="ja-JP" dirty="0" smtClean="0"/>
              <a:t>1</a:t>
            </a:r>
            <a:r>
              <a:rPr lang="ja-JP" altLang="en-US" dirty="0" smtClean="0"/>
              <a:t>日以降の写真とします。</a:t>
            </a:r>
            <a:endParaRPr lang="en-US" altLang="ja-JP" dirty="0" smtClean="0"/>
          </a:p>
          <a:p>
            <a:r>
              <a:rPr lang="ja-JP" altLang="en-US" dirty="0" smtClean="0"/>
              <a:t>投稿</a:t>
            </a:r>
            <a:r>
              <a:rPr lang="ja-JP" altLang="en-US" dirty="0"/>
              <a:t>された</a:t>
            </a:r>
            <a:r>
              <a:rPr lang="ja-JP" altLang="en-US" dirty="0" smtClean="0"/>
              <a:t>写真、コメントなどは</a:t>
            </a:r>
            <a:r>
              <a:rPr lang="ja-JP" altLang="en-US" dirty="0"/>
              <a:t>、室蘭市が</a:t>
            </a:r>
            <a:r>
              <a:rPr lang="ja-JP" altLang="en-US" dirty="0" smtClean="0"/>
              <a:t>オープンデータ（</a:t>
            </a:r>
            <a:r>
              <a:rPr lang="en-US" altLang="ja-JP" dirty="0" smtClean="0"/>
              <a:t>CC-BY</a:t>
            </a:r>
            <a:r>
              <a:rPr lang="ja-JP" altLang="en-US" dirty="0" smtClean="0"/>
              <a:t>）と</a:t>
            </a:r>
            <a:r>
              <a:rPr lang="ja-JP" altLang="en-US" dirty="0"/>
              <a:t>して</a:t>
            </a:r>
            <a:r>
              <a:rPr lang="ja-JP" altLang="en-US" dirty="0" smtClean="0"/>
              <a:t>公開します。投稿により同意</a:t>
            </a:r>
            <a:r>
              <a:rPr lang="ja-JP" altLang="en-US" dirty="0"/>
              <a:t>した</a:t>
            </a:r>
            <a:r>
              <a:rPr lang="ja-JP" altLang="en-US" dirty="0" smtClean="0"/>
              <a:t>ものとさせていただきます。</a:t>
            </a:r>
            <a:endParaRPr lang="ja-JP" altLang="en-US" dirty="0"/>
          </a:p>
          <a:p>
            <a:r>
              <a:rPr lang="ja-JP" altLang="en-US" dirty="0" smtClean="0"/>
              <a:t>写真</a:t>
            </a:r>
            <a:r>
              <a:rPr lang="ja-JP" altLang="en-US" dirty="0"/>
              <a:t>に人物が写る場合、肖像権に十分配慮してください。人物を特定できる場合であっても投稿された写真は、ご本人の承諾を得ているものとさせていただきます</a:t>
            </a:r>
            <a:r>
              <a:rPr lang="ja-JP" altLang="en-US" dirty="0" smtClean="0"/>
              <a:t>。投稿者の責任において、写っている方に写真の公開について許可を得るようにお願いします。</a:t>
            </a:r>
            <a:endParaRPr lang="en-US" altLang="ja-JP" dirty="0" smtClean="0"/>
          </a:p>
          <a:p>
            <a:r>
              <a:rPr lang="ja-JP" altLang="en-US" dirty="0" smtClean="0"/>
              <a:t>以下に該当する写真の投稿は禁止します。</a:t>
            </a:r>
            <a:endParaRPr lang="en-US" altLang="ja-JP" dirty="0"/>
          </a:p>
          <a:p>
            <a:pPr marL="0" indent="0">
              <a:buNone/>
            </a:pPr>
            <a:r>
              <a:rPr lang="ja-JP" altLang="en-US" dirty="0" smtClean="0"/>
              <a:t>　　・</a:t>
            </a:r>
            <a:r>
              <a:rPr lang="ja-JP" altLang="en-US" dirty="0"/>
              <a:t>第三者の権利（著作権、肖像権等）を侵害するもの</a:t>
            </a:r>
            <a:endParaRPr lang="en-US" altLang="ja-JP" dirty="0" smtClean="0"/>
          </a:p>
          <a:p>
            <a:pPr marL="0" indent="0">
              <a:buNone/>
            </a:pPr>
            <a:r>
              <a:rPr lang="ja-JP" altLang="en-US" dirty="0" smtClean="0"/>
              <a:t>　　・</a:t>
            </a:r>
            <a:r>
              <a:rPr lang="ja-JP" altLang="en-US" dirty="0"/>
              <a:t>法令や公序良俗に反する、またはそのおそれがあるもの</a:t>
            </a:r>
            <a:endParaRPr lang="en-US" altLang="ja-JP" dirty="0" smtClean="0"/>
          </a:p>
          <a:p>
            <a:pPr marL="0" indent="0">
              <a:buNone/>
            </a:pPr>
            <a:r>
              <a:rPr lang="ja-JP" altLang="en-US" dirty="0" smtClean="0"/>
              <a:t>　　そのほか、市が不適切だと判断する写真は、非公開とします。</a:t>
            </a:r>
            <a:endParaRPr lang="en-US" altLang="ja-JP" dirty="0" smtClean="0"/>
          </a:p>
          <a:p>
            <a:r>
              <a:rPr lang="ja-JP" altLang="en-US" dirty="0" smtClean="0"/>
              <a:t>写真撮影</a:t>
            </a:r>
            <a:r>
              <a:rPr lang="ja-JP" altLang="en-US" dirty="0"/>
              <a:t>にあたっては、十分マナーを守り、周辺施設や地域住民の迷惑になる行為や</a:t>
            </a:r>
            <a:r>
              <a:rPr lang="ja-JP" altLang="en-US" dirty="0" smtClean="0"/>
              <a:t>、プライバシーを侵害する行為</a:t>
            </a:r>
            <a:r>
              <a:rPr lang="ja-JP" altLang="en-US" dirty="0"/>
              <a:t>は</a:t>
            </a:r>
            <a:r>
              <a:rPr lang="ja-JP" altLang="en-US" dirty="0" smtClean="0"/>
              <a:t>しないようお願いします。</a:t>
            </a:r>
            <a:endParaRPr lang="en-US" altLang="ja-JP" dirty="0" smtClean="0"/>
          </a:p>
          <a:p>
            <a:r>
              <a:rPr lang="ja-JP" altLang="en-US" dirty="0"/>
              <a:t>当企画でのいかなるトラブルが発生しても、市は一切の責任を負いかねます</a:t>
            </a:r>
            <a:r>
              <a:rPr lang="ja-JP" altLang="en-US" dirty="0" smtClean="0"/>
              <a:t>。</a:t>
            </a:r>
            <a:endParaRPr lang="ja-JP" altLang="en-US" dirty="0"/>
          </a:p>
          <a:p>
            <a:r>
              <a:rPr lang="ja-JP" altLang="en-US" dirty="0"/>
              <a:t>写真投稿の通信料など、費用はご自身で負担ください</a:t>
            </a:r>
            <a:r>
              <a:rPr lang="ja-JP" altLang="en-US" dirty="0" smtClean="0"/>
              <a:t>。</a:t>
            </a:r>
            <a:endParaRPr lang="en-US" altLang="ja-JP" dirty="0" smtClean="0"/>
          </a:p>
          <a:p>
            <a:pPr marL="0" indent="0">
              <a:buNone/>
            </a:pPr>
            <a:r>
              <a:rPr lang="ja-JP" altLang="en-US" dirty="0"/>
              <a:t>　</a:t>
            </a:r>
            <a:endParaRPr lang="en-US" altLang="ja-JP" dirty="0" smtClean="0"/>
          </a:p>
        </p:txBody>
      </p:sp>
      <p:sp>
        <p:nvSpPr>
          <p:cNvPr id="1205" name="スライド番号プレースホルダー 3"/>
          <p:cNvSpPr>
            <a:spLocks noGrp="1"/>
          </p:cNvSpPr>
          <p:nvPr>
            <p:ph type="sldNum" sz="quarter" idx="12"/>
          </p:nvPr>
        </p:nvSpPr>
        <p:spPr/>
        <p:txBody>
          <a:bodyPr/>
          <a:lstStyle/>
          <a:p>
            <a:fld id="{4224A945-0502-42FA-ABE4-F4DD05210C93}" type="slidenum">
              <a:rPr kumimoji="1" lang="ja-JP" altLang="en-US" smtClean="0"/>
              <a:t>6</a:t>
            </a:fld>
            <a:endParaRPr kumimoji="1" lang="ja-JP" altLang="en-US"/>
          </a:p>
        </p:txBody>
      </p:sp>
      <p:pic>
        <p:nvPicPr>
          <p:cNvPr id="1206" name="図 4"/>
          <p:cNvPicPr>
            <a:picLocks noChangeAspect="1"/>
          </p:cNvPicPr>
          <p:nvPr/>
        </p:nvPicPr>
        <p:blipFill>
          <a:blip r:embed="rId1"/>
          <a:stretch>
            <a:fillRect/>
          </a:stretch>
        </p:blipFill>
        <p:spPr>
          <a:xfrm>
            <a:off x="11074540" y="6464349"/>
            <a:ext cx="1117460" cy="393651"/>
          </a:xfrm>
          <a:prstGeom prst="rect">
            <a:avLst/>
          </a:prstGeom>
        </p:spPr>
      </p:pic>
    </p:spTree>
    <p:extLst>
      <p:ext uri="{BB962C8B-B14F-4D97-AF65-F5344CB8AC3E}">
        <p14:creationId xmlns:p14="http://schemas.microsoft.com/office/powerpoint/2010/main" val="3633250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8" name="タイトル 1"/>
          <p:cNvSpPr>
            <a:spLocks noGrp="1"/>
          </p:cNvSpPr>
          <p:nvPr>
            <p:ph type="title"/>
          </p:nvPr>
        </p:nvSpPr>
        <p:spPr/>
        <p:txBody>
          <a:bodyPr/>
          <a:lstStyle/>
          <a:p>
            <a:r>
              <a:rPr lang="ja-JP" altLang="en-US" dirty="0" smtClean="0"/>
              <a:t>フォーム</a:t>
            </a:r>
            <a:endParaRPr kumimoji="1" lang="ja-JP" altLang="en-US" dirty="0"/>
          </a:p>
        </p:txBody>
      </p:sp>
      <p:sp>
        <p:nvSpPr>
          <p:cNvPr id="1209" name="コンテンツ プレースホルダー 2"/>
          <p:cNvSpPr>
            <a:spLocks noGrp="1"/>
          </p:cNvSpPr>
          <p:nvPr>
            <p:ph idx="1"/>
          </p:nvPr>
        </p:nvSpPr>
        <p:spPr>
          <a:xfrm>
            <a:off x="677789" y="1403797"/>
            <a:ext cx="10394875" cy="5164428"/>
          </a:xfrm>
        </p:spPr>
        <p:txBody>
          <a:bodyPr>
            <a:normAutofit/>
          </a:bodyPr>
          <a:lstStyle/>
          <a:p>
            <a:pPr marL="0" indent="0">
              <a:buNone/>
            </a:pPr>
            <a:r>
              <a:rPr lang="ja-JP" altLang="en-US" dirty="0" smtClean="0"/>
              <a:t>投稿フォーム（</a:t>
            </a:r>
            <a:r>
              <a:rPr lang="en-US" altLang="ja-JP" dirty="0" smtClean="0"/>
              <a:t>ArcGIS Survey123</a:t>
            </a:r>
            <a:r>
              <a:rPr lang="ja-JP" altLang="en-US" dirty="0" smtClean="0"/>
              <a:t>）</a:t>
            </a:r>
            <a:endParaRPr lang="en-US" altLang="ja-JP" dirty="0"/>
          </a:p>
          <a:p>
            <a:pPr marL="0" indent="0">
              <a:buNone/>
            </a:pPr>
            <a:r>
              <a:rPr lang="en-US" altLang="ja-JP" dirty="0" smtClean="0"/>
              <a:t>URL</a:t>
            </a:r>
            <a:r>
              <a:rPr lang="ja-JP" altLang="en-US" dirty="0" smtClean="0"/>
              <a:t>：</a:t>
            </a:r>
            <a:r>
              <a:rPr lang="en-US" altLang="ja-JP" dirty="0">
                <a:hlinkClick r:id="rId1"/>
              </a:rPr>
              <a:t>https://</a:t>
            </a:r>
            <a:r>
              <a:rPr lang="en-US" altLang="ja-JP" dirty="0" smtClean="0">
                <a:hlinkClick r:id="rId2"/>
              </a:rPr>
              <a:t>arcg.is/i04mq</a:t>
            </a:r>
            <a:endParaRPr lang="en-US" altLang="ja-JP" dirty="0" smtClean="0"/>
          </a:p>
          <a:p>
            <a:pPr marL="0" indent="0">
              <a:buNone/>
            </a:pPr>
            <a:endParaRPr lang="en-US" altLang="ja-JP" dirty="0" smtClean="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r>
              <a:rPr lang="ja-JP" altLang="en-US" dirty="0" smtClean="0"/>
              <a:t>写真公開ページ（</a:t>
            </a:r>
            <a:r>
              <a:rPr lang="en-US" altLang="ja-JP" dirty="0" err="1" smtClean="0"/>
              <a:t>StoryMap</a:t>
            </a:r>
            <a:r>
              <a:rPr lang="ja-JP" altLang="en-US" dirty="0" smtClean="0"/>
              <a:t>）</a:t>
            </a:r>
            <a:endParaRPr lang="en-US" altLang="ja-JP" dirty="0" smtClean="0"/>
          </a:p>
          <a:p>
            <a:pPr marL="0" indent="0">
              <a:buNone/>
            </a:pPr>
            <a:r>
              <a:rPr lang="ja-JP" altLang="en-US" sz="1800" dirty="0" smtClean="0"/>
              <a:t>①（1枚目～99枚目）</a:t>
            </a:r>
            <a:r>
              <a:rPr lang="en-US" altLang="ja-JP" sz="1800" dirty="0" smtClean="0"/>
              <a:t>URL</a:t>
            </a:r>
            <a:r>
              <a:rPr lang="ja-JP" altLang="en-US" sz="1800" dirty="0" smtClean="0"/>
              <a:t>：</a:t>
            </a:r>
            <a:r>
              <a:rPr lang="ja-JP" altLang="en-US" sz="1800" dirty="0" smtClean="0">
                <a:hlinkClick r:id="rId3" action="" tooltip=""/>
              </a:rPr>
              <a:t>https://arcg.is/aqzbW</a:t>
            </a:r>
            <a:endParaRPr lang="en-US" altLang="ja-JP" sz="1800" dirty="0" smtClean="0"/>
          </a:p>
          <a:p>
            <a:pPr marL="0" indent="0">
              <a:buNone/>
            </a:pPr>
            <a:r>
              <a:rPr lang="ja-JP" altLang="en-US" sz="1800" dirty="0" smtClean="0"/>
              <a:t>②（100枚目～</a:t>
            </a:r>
            <a:r>
              <a:rPr lang="ja-JP" altLang="en-US" sz="1800" dirty="0" smtClean="0"/>
              <a:t>198枚目</a:t>
            </a:r>
            <a:r>
              <a:rPr lang="ja-JP" altLang="en-US" sz="1800" dirty="0" smtClean="0"/>
              <a:t>）</a:t>
            </a:r>
            <a:r>
              <a:rPr lang="en-US" altLang="ja-JP" sz="1800" dirty="0" smtClean="0"/>
              <a:t>URL</a:t>
            </a:r>
            <a:r>
              <a:rPr lang="ja-JP" altLang="en-US" sz="1800" dirty="0" smtClean="0"/>
              <a:t>：</a:t>
            </a:r>
            <a:r>
              <a:rPr lang="ja-JP" altLang="en-US" sz="1800" dirty="0" smtClean="0">
                <a:hlinkClick r:id="rId4" action="" tooltip=""/>
              </a:rPr>
              <a:t>https://arcg.is/1CS4Oe</a:t>
            </a:r>
            <a:endParaRPr lang="ja-JP" altLang="en-US" sz="1800" dirty="0" smtClean="0"/>
          </a:p>
          <a:p>
            <a:pPr marL="0" indent="0">
              <a:buNone/>
            </a:pPr>
            <a:r>
              <a:rPr lang="ja-JP" altLang="en-US" sz="1800" dirty="0" smtClean="0"/>
              <a:t>③（199枚目～</a:t>
            </a:r>
            <a:r>
              <a:rPr lang="ja-JP" altLang="en-US" sz="1800" dirty="0" smtClean="0"/>
              <a:t>）</a:t>
            </a:r>
            <a:r>
              <a:rPr lang="en-US" altLang="ja-JP" sz="1800" dirty="0" smtClean="0"/>
              <a:t>URL</a:t>
            </a:r>
            <a:r>
              <a:rPr lang="ja-JP" altLang="en-US" sz="1800" dirty="0" smtClean="0"/>
              <a:t>：</a:t>
            </a:r>
            <a:r>
              <a:rPr lang="ja-JP" altLang="en-US" sz="1800" dirty="0" smtClean="0">
                <a:hlinkClick r:id="rId5" action="" tooltip=""/>
              </a:rPr>
              <a:t>https://arcg.is/1SXzqK</a:t>
            </a:r>
            <a:endParaRPr lang="ja-JP" altLang="en-US" sz="1800" dirty="0" smtClean="0">
              <a:hlinkClick r:id="rId6" action="" tooltip=""/>
            </a:endParaRPr>
          </a:p>
          <a:p>
            <a:pPr marL="0" indent="0">
              <a:buNone/>
            </a:pPr>
            <a:endParaRPr lang="en-US" altLang="ja-JP" dirty="0" smtClean="0"/>
          </a:p>
        </p:txBody>
      </p:sp>
      <p:sp>
        <p:nvSpPr>
          <p:cNvPr id="1210" name="スライド番号プレースホルダー 3"/>
          <p:cNvSpPr>
            <a:spLocks noGrp="1"/>
          </p:cNvSpPr>
          <p:nvPr>
            <p:ph type="sldNum" sz="quarter" idx="12"/>
          </p:nvPr>
        </p:nvSpPr>
        <p:spPr/>
        <p:txBody>
          <a:bodyPr/>
          <a:lstStyle/>
          <a:p>
            <a:fld id="{4224A945-0502-42FA-ABE4-F4DD05210C93}" type="slidenum">
              <a:rPr kumimoji="1" lang="ja-JP" altLang="en-US" smtClean="0"/>
              <a:t>7</a:t>
            </a:fld>
            <a:endParaRPr kumimoji="1" lang="ja-JP" altLang="en-US"/>
          </a:p>
        </p:txBody>
      </p:sp>
      <p:pic>
        <p:nvPicPr>
          <p:cNvPr id="1211" name="図 4"/>
          <p:cNvPicPr>
            <a:picLocks noChangeAspect="1"/>
          </p:cNvPicPr>
          <p:nvPr/>
        </p:nvPicPr>
        <p:blipFill>
          <a:blip r:embed="rId7"/>
          <a:stretch>
            <a:fillRect/>
          </a:stretch>
        </p:blipFill>
        <p:spPr>
          <a:xfrm>
            <a:off x="5994497" y="1426514"/>
            <a:ext cx="2596166" cy="2596166"/>
          </a:xfrm>
          <a:prstGeom prst="rect">
            <a:avLst/>
          </a:prstGeom>
        </p:spPr>
      </p:pic>
      <p:sp>
        <p:nvSpPr>
          <p:cNvPr id="1212" name="テキスト ボックス 5"/>
          <p:cNvSpPr txBox="1"/>
          <p:nvPr/>
        </p:nvSpPr>
        <p:spPr>
          <a:xfrm>
            <a:off x="3967979" y="3714903"/>
            <a:ext cx="2026517" cy="307777"/>
          </a:xfrm>
          <a:prstGeom prst="rect">
            <a:avLst/>
          </a:prstGeom>
          <a:noFill/>
        </p:spPr>
        <p:txBody>
          <a:bodyPr wrap="none" rtlCol="0">
            <a:spAutoFit/>
          </a:bodyPr>
          <a:lstStyle/>
          <a:p>
            <a:r>
              <a:rPr kumimoji="1" lang="ja-JP" altLang="en-US" sz="1400" dirty="0" smtClean="0"/>
              <a:t>投稿フォーム</a:t>
            </a:r>
            <a:r>
              <a:rPr kumimoji="1" lang="en-US" altLang="ja-JP" sz="1400" dirty="0" smtClean="0"/>
              <a:t>QR</a:t>
            </a:r>
            <a:r>
              <a:rPr kumimoji="1" lang="ja-JP" altLang="en-US" sz="1400" dirty="0" smtClean="0"/>
              <a:t>コード</a:t>
            </a:r>
            <a:endParaRPr kumimoji="1" lang="ja-JP" altLang="en-US" sz="1400" dirty="0"/>
          </a:p>
        </p:txBody>
      </p:sp>
      <p:pic>
        <p:nvPicPr>
          <p:cNvPr id="1213" name="図 6"/>
          <p:cNvPicPr>
            <a:picLocks noChangeAspect="1"/>
          </p:cNvPicPr>
          <p:nvPr/>
        </p:nvPicPr>
        <p:blipFill>
          <a:blip r:embed="rId8"/>
          <a:stretch>
            <a:fillRect/>
          </a:stretch>
        </p:blipFill>
        <p:spPr>
          <a:xfrm>
            <a:off x="11074540" y="6464349"/>
            <a:ext cx="1117460" cy="393651"/>
          </a:xfrm>
          <a:prstGeom prst="rect">
            <a:avLst/>
          </a:prstGeom>
        </p:spPr>
      </p:pic>
    </p:spTree>
    <p:extLst>
      <p:ext uri="{BB962C8B-B14F-4D97-AF65-F5344CB8AC3E}">
        <p14:creationId xmlns:p14="http://schemas.microsoft.com/office/powerpoint/2010/main" val="2529331958"/>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tileRect/>
        </a:gradFill>
        <a:gradFill rotWithShape="1">
          <a:gsLst>
            <a:gs pos="0">
              <a:schemeClr val="phClr">
                <a:tint val="96000"/>
              </a:schemeClr>
            </a:gs>
            <a:gs pos="78000">
              <a:schemeClr val="phClr">
                <a:shade val="94000"/>
                <a:lumMod val="94000"/>
              </a:schemeClr>
            </a:gs>
          </a:gsLst>
          <a:lin ang="5400000" scaled="0"/>
          <a:tileRect/>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tileRect/>
        </a:gradFill>
        <a:gradFill rotWithShape="1">
          <a:gsLst>
            <a:gs pos="0">
              <a:schemeClr val="phClr">
                <a:tint val="90000"/>
                <a:lumMod val="110000"/>
              </a:schemeClr>
            </a:gs>
            <a:gs pos="100000">
              <a:schemeClr val="phClr">
                <a:shade val="94000"/>
                <a:lumMod val="96000"/>
              </a:schemeClr>
            </a:gs>
          </a:gsLst>
          <a:path path="circle">
            <a:fillToRect l="50000" t="50000" r="100000" b="10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Facet</Template>
  <TotalTime>149</TotalTime>
  <Words>628</Words>
  <Application>JUST Focus</Application>
  <Paragraphs>102</Paragraph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ＭＳ Ｐゴシック</vt:lpstr>
      <vt:lpstr>メイリオ</vt:lpstr>
      <vt:lpstr>Arial</vt:lpstr>
      <vt:lpstr>Calibri</vt:lpstr>
      <vt:lpstr>Trebuchet MS</vt:lpstr>
      <vt:lpstr>Wingdings 3</vt:lpstr>
      <vt:lpstr>ファセット</vt:lpstr>
      <vt:lpstr>ただいま室蘭</vt:lpstr>
      <vt:lpstr>コンセプト</vt:lpstr>
      <vt:lpstr>ネーミング　「ただいま室蘭」</vt:lpstr>
      <vt:lpstr>プロジェクト</vt:lpstr>
      <vt:lpstr>プロジェクト</vt:lpstr>
      <vt:lpstr>ルール</vt:lpstr>
      <vt:lpstr>フォーム</vt:lpstr>
      <vt:lpstr>効果</vt:lpstr>
      <vt:lpstr>経緯</vt:lpstr>
    </vt:vector>
  </TitlesOfParts>
  <LinksUpToDate>false</LinksUpToDate>
  <SharedDoc>false</SharedDoc>
  <HyperlinksChanged>false</HyperlinksChanged>
  <AppVersion>3.3.5</AppVersion>
  <PresentationFormat>ユーザー設定</PresentationFormat>
  <Slides>7</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届けよう、あの人へ今の室蘭を</dc:title>
  <dc:creator>川口 陽海</dc:creator>
  <cp:lastModifiedBy>川口 陽海</cp:lastModifiedBy>
  <dcterms:created xsi:type="dcterms:W3CDTF">2020-08-05T13:47:16Z</dcterms:created>
  <dcterms:modified xsi:type="dcterms:W3CDTF">2020-09-11T02:57:32Z</dcterms:modified>
  <cp:revision>32</cp:revision>
</cp:coreProperties>
</file>

<file path=docProps/custom.xml><?xml version="1.0" encoding="utf-8"?>
<Properties xmlns:vt="http://schemas.openxmlformats.org/officeDocument/2006/docPropsVTypes" xmlns="http://schemas.openxmlformats.org/officeDocument/2006/custom-properties"/>
</file>