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handoutMasterIdLst>
    <p:handoutMasterId r:id="rId4"/>
  </p:handoutMasterIdLst>
  <p:sldIdLst>
    <p:sldId id="454" r:id="rId2"/>
  </p:sldIdLst>
  <p:sldSz cx="9906000" cy="6858000" type="A4"/>
  <p:notesSz cx="6735763" cy="9866313"/>
  <p:defaultTex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p:defaultTextStyle>
  <p:extLst>
    <p:ext uri="{EFAFB233-063F-42B5-8137-9DF3F51BA10A}">
      <p15:sldGuideLst xmlns:p15="http://schemas.microsoft.com/office/powerpoint/2012/main">
        <p15:guide id="1" orient="horz" pos="3249" userDrawn="1">
          <p15:clr>
            <a:srgbClr val="A4A3A4"/>
          </p15:clr>
        </p15:guide>
        <p15:guide id="2" pos="3120">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9FF99"/>
    <a:srgbClr val="0E8505"/>
    <a:srgbClr val="FFFFFF"/>
    <a:srgbClr val="FF99CC"/>
    <a:srgbClr val="FFFF99"/>
    <a:srgbClr val="D9DBC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5758FB7-9AC5-4552-8A53-C91805E547FA}" styleName="テーマ スタイル 1 - アクセント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C4B1156A-380E-4F78-BDF5-A606A8083BF9}" styleName="中間スタイル 4 - アクセント 4">
    <a:wholeTbl>
      <a:tcTxStyle>
        <a:fontRef idx="minor">
          <a:scrgbClr r="0" g="0" b="0"/>
        </a:fontRef>
        <a:schemeClr val="dk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solidFill>
            <a:schemeClr val="accent4">
              <a:tint val="20000"/>
            </a:schemeClr>
          </a:solidFill>
        </a:fill>
      </a:tcStyle>
    </a:wholeTbl>
    <a:band1H>
      <a:tcStyle>
        <a:tcBdr/>
        <a:fill>
          <a:solidFill>
            <a:schemeClr val="accent4">
              <a:tint val="40000"/>
            </a:schemeClr>
          </a:solidFill>
        </a:fill>
      </a:tcStyle>
    </a:band1H>
    <a:band1V>
      <a:tcStyle>
        <a:tcBdr/>
        <a:fill>
          <a:solidFill>
            <a:schemeClr val="accent4">
              <a:tint val="40000"/>
            </a:schemeClr>
          </a:solidFill>
        </a:fill>
      </a:tcStyle>
    </a:band1V>
    <a:lastCol>
      <a:tcTxStyle b="on"/>
      <a:tcStyle>
        <a:tcBdr/>
      </a:tcStyle>
    </a:lastCol>
    <a:firstCol>
      <a:tcTxStyle b="on"/>
      <a:tcStyle>
        <a:tcBdr/>
      </a:tcStyle>
    </a:firstCol>
    <a:lastRow>
      <a:tcTxStyle b="on"/>
      <a:tcStyle>
        <a:tcBdr>
          <a:top>
            <a:ln w="25400" cmpd="sng">
              <a:solidFill>
                <a:schemeClr val="accent4"/>
              </a:solidFill>
            </a:ln>
          </a:top>
        </a:tcBdr>
        <a:fill>
          <a:solidFill>
            <a:schemeClr val="accent4">
              <a:tint val="20000"/>
            </a:schemeClr>
          </a:solidFill>
        </a:fill>
      </a:tcStyle>
    </a:lastRow>
    <a:firstRow>
      <a:tcTxStyle b="on"/>
      <a:tcStyle>
        <a:tcBdr/>
        <a:fill>
          <a:solidFill>
            <a:schemeClr val="accent4">
              <a:tint val="20000"/>
            </a:schemeClr>
          </a:solidFill>
        </a:fill>
      </a:tcStyle>
    </a:firstRow>
  </a:tblStyle>
  <a:tblStyle styleId="{08FB837D-C827-4EFA-A057-4D05807E0F7C}" styleName="テーマ スタイル 1 - アクセント 6">
    <a:tblBg>
      <a:fillRef idx="2">
        <a:schemeClr val="accent6"/>
      </a:fillRef>
      <a:effectRef idx="1">
        <a:schemeClr val="accent6"/>
      </a:effectRef>
    </a:tblBg>
    <a:wholeTbl>
      <a:tcTxStyle>
        <a:fontRef idx="minor">
          <a:scrgbClr r="0" g="0" b="0"/>
        </a:fontRef>
        <a:schemeClr val="dk1"/>
      </a:tcTxStyle>
      <a:tcStyle>
        <a:tcBdr>
          <a:left>
            <a:lnRef idx="1">
              <a:schemeClr val="accent6"/>
            </a:lnRef>
          </a:left>
          <a:right>
            <a:lnRef idx="1">
              <a:schemeClr val="accent6"/>
            </a:lnRef>
          </a:right>
          <a:top>
            <a:lnRef idx="1">
              <a:schemeClr val="accent6"/>
            </a:lnRef>
          </a:top>
          <a:bottom>
            <a:lnRef idx="1">
              <a:schemeClr val="accent6"/>
            </a:lnRef>
          </a:bottom>
          <a:insideH>
            <a:lnRef idx="1">
              <a:schemeClr val="accent6"/>
            </a:lnRef>
          </a:insideH>
          <a:insideV>
            <a:lnRef idx="1">
              <a:schemeClr val="accent6"/>
            </a:lnRef>
          </a:insideV>
        </a:tcBdr>
        <a:fill>
          <a:noFill/>
        </a:fill>
      </a:tcStyle>
    </a:wholeTbl>
    <a:band1H>
      <a:tcStyle>
        <a:tcBdr/>
        <a:fill>
          <a:solidFill>
            <a:schemeClr val="accent6">
              <a:alpha val="40000"/>
            </a:schemeClr>
          </a:solidFill>
        </a:fill>
      </a:tcStyle>
    </a:band1H>
    <a:band2H>
      <a:tcStyle>
        <a:tcBdr/>
      </a:tcStyle>
    </a:band2H>
    <a:band1V>
      <a:tcStyle>
        <a:tcBdr>
          <a:top>
            <a:lnRef idx="1">
              <a:schemeClr val="accent6"/>
            </a:lnRef>
          </a:top>
          <a:bottom>
            <a:lnRef idx="1">
              <a:schemeClr val="accent6"/>
            </a:lnRef>
          </a:bottom>
        </a:tcBdr>
        <a:fill>
          <a:solidFill>
            <a:schemeClr val="accent6">
              <a:alpha val="40000"/>
            </a:schemeClr>
          </a:solidFill>
        </a:fill>
      </a:tcStyle>
    </a:band1V>
    <a:band2V>
      <a:tcStyle>
        <a:tcBdr/>
      </a:tcStyle>
    </a:band2V>
    <a:lastCol>
      <a:tcTxStyle b="on"/>
      <a:tcStyle>
        <a:tcBdr>
          <a:left>
            <a:lnRef idx="2">
              <a:schemeClr val="accent6"/>
            </a:lnRef>
          </a:left>
          <a:right>
            <a:lnRef idx="1">
              <a:schemeClr val="accent6"/>
            </a:lnRef>
          </a:right>
          <a:top>
            <a:lnRef idx="1">
              <a:schemeClr val="accent6"/>
            </a:lnRef>
          </a:top>
          <a:bottom>
            <a:lnRef idx="1">
              <a:schemeClr val="accent6"/>
            </a:lnRef>
          </a:bottom>
          <a:insideH>
            <a:lnRef idx="1">
              <a:schemeClr val="accent6"/>
            </a:lnRef>
          </a:insideH>
          <a:insideV>
            <a:ln>
              <a:noFill/>
            </a:ln>
          </a:insideV>
        </a:tcBdr>
      </a:tcStyle>
    </a:lastCol>
    <a:firstCol>
      <a:tcTxStyle b="on"/>
      <a:tcStyle>
        <a:tcBdr>
          <a:left>
            <a:lnRef idx="1">
              <a:schemeClr val="accent6"/>
            </a:lnRef>
          </a:left>
          <a:right>
            <a:lnRef idx="2">
              <a:schemeClr val="accent6"/>
            </a:lnRef>
          </a:right>
          <a:top>
            <a:lnRef idx="1">
              <a:schemeClr val="accent6"/>
            </a:lnRef>
          </a:top>
          <a:bottom>
            <a:lnRef idx="1">
              <a:schemeClr val="accent6"/>
            </a:lnRef>
          </a:bottom>
          <a:insideH>
            <a:lnRef idx="1">
              <a:schemeClr val="accent6"/>
            </a:lnRef>
          </a:insideH>
          <a:insideV>
            <a:ln>
              <a:noFill/>
            </a:ln>
          </a:insideV>
        </a:tcBdr>
      </a:tcStyle>
    </a:firstCol>
    <a:lastRow>
      <a:tcTxStyle b="on"/>
      <a:tcStyle>
        <a:tcBdr>
          <a:left>
            <a:lnRef idx="1">
              <a:schemeClr val="accent6"/>
            </a:lnRef>
          </a:left>
          <a:right>
            <a:lnRef idx="1">
              <a:schemeClr val="accent6"/>
            </a:lnRef>
          </a:right>
          <a:top>
            <a:lnRef idx="2">
              <a:schemeClr val="accent6"/>
            </a:lnRef>
          </a:top>
          <a:bottom>
            <a:lnRef idx="2">
              <a:schemeClr val="accent6"/>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6"/>
            </a:lnRef>
          </a:left>
          <a:right>
            <a:lnRef idx="1">
              <a:schemeClr val="accent6"/>
            </a:lnRef>
          </a:right>
          <a:top>
            <a:lnRef idx="1">
              <a:schemeClr val="accent6"/>
            </a:lnRef>
          </a:top>
          <a:bottom>
            <a:lnRef idx="2">
              <a:schemeClr val="lt1"/>
            </a:lnRef>
          </a:bottom>
          <a:insideH>
            <a:ln>
              <a:noFill/>
            </a:ln>
          </a:insideH>
          <a:insideV>
            <a:ln>
              <a:noFill/>
            </a:ln>
          </a:insideV>
        </a:tcBdr>
        <a:fill>
          <a:solidFill>
            <a:schemeClr val="accent6"/>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69C7853C-536D-4A76-A0AE-DD22124D55A5}" styleName="テーマ スタイル 1 - アクセント 3">
    <a:tblBg>
      <a:fillRef idx="2">
        <a:schemeClr val="accent3"/>
      </a:fillRef>
      <a:effectRef idx="1">
        <a:schemeClr val="accent3"/>
      </a:effectRef>
    </a:tblBg>
    <a:wholeTbl>
      <a:tcTxStyle>
        <a:fontRef idx="minor">
          <a:scrgbClr r="0" g="0" b="0"/>
        </a:fontRef>
        <a:schemeClr val="dk1"/>
      </a:tcTxStyle>
      <a:tcStyle>
        <a:tcBdr>
          <a:left>
            <a:lnRef idx="1">
              <a:schemeClr val="accent3"/>
            </a:lnRef>
          </a:left>
          <a:right>
            <a:lnRef idx="1">
              <a:schemeClr val="accent3"/>
            </a:lnRef>
          </a:right>
          <a:top>
            <a:lnRef idx="1">
              <a:schemeClr val="accent3"/>
            </a:lnRef>
          </a:top>
          <a:bottom>
            <a:lnRef idx="1">
              <a:schemeClr val="accent3"/>
            </a:lnRef>
          </a:bottom>
          <a:insideH>
            <a:lnRef idx="1">
              <a:schemeClr val="accent3"/>
            </a:lnRef>
          </a:insideH>
          <a:insideV>
            <a:lnRef idx="1">
              <a:schemeClr val="accent3"/>
            </a:lnRef>
          </a:insideV>
        </a:tcBdr>
        <a:fill>
          <a:noFill/>
        </a:fill>
      </a:tcStyle>
    </a:wholeTbl>
    <a:band1H>
      <a:tcStyle>
        <a:tcBdr/>
        <a:fill>
          <a:solidFill>
            <a:schemeClr val="accent3">
              <a:alpha val="40000"/>
            </a:schemeClr>
          </a:solidFill>
        </a:fill>
      </a:tcStyle>
    </a:band1H>
    <a:band2H>
      <a:tcStyle>
        <a:tcBdr/>
      </a:tcStyle>
    </a:band2H>
    <a:band1V>
      <a:tcStyle>
        <a:tcBdr>
          <a:top>
            <a:lnRef idx="1">
              <a:schemeClr val="accent3"/>
            </a:lnRef>
          </a:top>
          <a:bottom>
            <a:lnRef idx="1">
              <a:schemeClr val="accent3"/>
            </a:lnRef>
          </a:bottom>
        </a:tcBdr>
        <a:fill>
          <a:solidFill>
            <a:schemeClr val="accent3">
              <a:alpha val="40000"/>
            </a:schemeClr>
          </a:solidFill>
        </a:fill>
      </a:tcStyle>
    </a:band1V>
    <a:band2V>
      <a:tcStyle>
        <a:tcBdr/>
      </a:tcStyle>
    </a:band2V>
    <a:lastCol>
      <a:tcTxStyle b="on"/>
      <a:tcStyle>
        <a:tcBdr>
          <a:left>
            <a:lnRef idx="2">
              <a:schemeClr val="accent3"/>
            </a:lnRef>
          </a:left>
          <a:right>
            <a:lnRef idx="1">
              <a:schemeClr val="accent3"/>
            </a:lnRef>
          </a:right>
          <a:top>
            <a:lnRef idx="1">
              <a:schemeClr val="accent3"/>
            </a:lnRef>
          </a:top>
          <a:bottom>
            <a:lnRef idx="1">
              <a:schemeClr val="accent3"/>
            </a:lnRef>
          </a:bottom>
          <a:insideH>
            <a:lnRef idx="1">
              <a:schemeClr val="accent3"/>
            </a:lnRef>
          </a:insideH>
          <a:insideV>
            <a:ln>
              <a:noFill/>
            </a:ln>
          </a:insideV>
        </a:tcBdr>
      </a:tcStyle>
    </a:lastCol>
    <a:firstCol>
      <a:tcTxStyle b="on"/>
      <a:tcStyle>
        <a:tcBdr>
          <a:left>
            <a:lnRef idx="1">
              <a:schemeClr val="accent3"/>
            </a:lnRef>
          </a:left>
          <a:right>
            <a:lnRef idx="2">
              <a:schemeClr val="accent3"/>
            </a:lnRef>
          </a:right>
          <a:top>
            <a:lnRef idx="1">
              <a:schemeClr val="accent3"/>
            </a:lnRef>
          </a:top>
          <a:bottom>
            <a:lnRef idx="1">
              <a:schemeClr val="accent3"/>
            </a:lnRef>
          </a:bottom>
          <a:insideH>
            <a:lnRef idx="1">
              <a:schemeClr val="accent3"/>
            </a:lnRef>
          </a:insideH>
          <a:insideV>
            <a:ln>
              <a:noFill/>
            </a:ln>
          </a:insideV>
        </a:tcBdr>
      </a:tcStyle>
    </a:firstCol>
    <a:lastRow>
      <a:tcTxStyle b="on"/>
      <a:tcStyle>
        <a:tcBdr>
          <a:left>
            <a:lnRef idx="1">
              <a:schemeClr val="accent3"/>
            </a:lnRef>
          </a:left>
          <a:right>
            <a:lnRef idx="1">
              <a:schemeClr val="accent3"/>
            </a:lnRef>
          </a:right>
          <a:top>
            <a:lnRef idx="2">
              <a:schemeClr val="accent3"/>
            </a:lnRef>
          </a:top>
          <a:bottom>
            <a:lnRef idx="2">
              <a:schemeClr val="accent3"/>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3"/>
            </a:lnRef>
          </a:left>
          <a:right>
            <a:lnRef idx="1">
              <a:schemeClr val="accent3"/>
            </a:lnRef>
          </a:right>
          <a:top>
            <a:lnRef idx="1">
              <a:schemeClr val="accent3"/>
            </a:lnRef>
          </a:top>
          <a:bottom>
            <a:lnRef idx="2">
              <a:schemeClr val="lt1"/>
            </a:lnRef>
          </a:bottom>
          <a:insideH>
            <a:ln>
              <a:noFill/>
            </a:ln>
          </a:insideH>
          <a:insideV>
            <a:ln>
              <a:noFill/>
            </a:ln>
          </a:insideV>
        </a:tcBdr>
        <a:fill>
          <a:solidFill>
            <a:schemeClr val="accent3"/>
          </a:solidFill>
        </a:fill>
      </a:tcStyle>
    </a:firstRow>
  </a:tblStyle>
  <a:tblStyle styleId="{775DCB02-9BB8-47FD-8907-85C794F793BA}" styleName="テーマ スタイル 1 - アクセント 4">
    <a:tblBg>
      <a:fillRef idx="2">
        <a:schemeClr val="accent4"/>
      </a:fillRef>
      <a:effectRef idx="1">
        <a:schemeClr val="accent4"/>
      </a:effectRef>
    </a:tblBg>
    <a:wholeTbl>
      <a:tcTxStyle>
        <a:fontRef idx="minor">
          <a:scrgbClr r="0" g="0" b="0"/>
        </a:fontRef>
        <a:schemeClr val="dk1"/>
      </a:tcTxStyle>
      <a:tcStyle>
        <a:tcBdr>
          <a:left>
            <a:lnRef idx="1">
              <a:schemeClr val="accent4"/>
            </a:lnRef>
          </a:left>
          <a:right>
            <a:lnRef idx="1">
              <a:schemeClr val="accent4"/>
            </a:lnRef>
          </a:right>
          <a:top>
            <a:lnRef idx="1">
              <a:schemeClr val="accent4"/>
            </a:lnRef>
          </a:top>
          <a:bottom>
            <a:lnRef idx="1">
              <a:schemeClr val="accent4"/>
            </a:lnRef>
          </a:bottom>
          <a:insideH>
            <a:lnRef idx="1">
              <a:schemeClr val="accent4"/>
            </a:lnRef>
          </a:insideH>
          <a:insideV>
            <a:lnRef idx="1">
              <a:schemeClr val="accent4"/>
            </a:lnRef>
          </a:insideV>
        </a:tcBdr>
        <a:fill>
          <a:noFill/>
        </a:fill>
      </a:tcStyle>
    </a:wholeTbl>
    <a:band1H>
      <a:tcStyle>
        <a:tcBdr/>
        <a:fill>
          <a:solidFill>
            <a:schemeClr val="accent4">
              <a:alpha val="40000"/>
            </a:schemeClr>
          </a:solidFill>
        </a:fill>
      </a:tcStyle>
    </a:band1H>
    <a:band2H>
      <a:tcStyle>
        <a:tcBdr/>
      </a:tcStyle>
    </a:band2H>
    <a:band1V>
      <a:tcStyle>
        <a:tcBdr>
          <a:top>
            <a:lnRef idx="1">
              <a:schemeClr val="accent4"/>
            </a:lnRef>
          </a:top>
          <a:bottom>
            <a:lnRef idx="1">
              <a:schemeClr val="accent4"/>
            </a:lnRef>
          </a:bottom>
        </a:tcBdr>
        <a:fill>
          <a:solidFill>
            <a:schemeClr val="accent4">
              <a:alpha val="40000"/>
            </a:schemeClr>
          </a:solidFill>
        </a:fill>
      </a:tcStyle>
    </a:band1V>
    <a:band2V>
      <a:tcStyle>
        <a:tcBdr/>
      </a:tcStyle>
    </a:band2V>
    <a:lastCol>
      <a:tcTxStyle b="on"/>
      <a:tcStyle>
        <a:tcBdr>
          <a:left>
            <a:lnRef idx="2">
              <a:schemeClr val="accent4"/>
            </a:lnRef>
          </a:left>
          <a:right>
            <a:lnRef idx="1">
              <a:schemeClr val="accent4"/>
            </a:lnRef>
          </a:right>
          <a:top>
            <a:lnRef idx="1">
              <a:schemeClr val="accent4"/>
            </a:lnRef>
          </a:top>
          <a:bottom>
            <a:lnRef idx="1">
              <a:schemeClr val="accent4"/>
            </a:lnRef>
          </a:bottom>
          <a:insideH>
            <a:lnRef idx="1">
              <a:schemeClr val="accent4"/>
            </a:lnRef>
          </a:insideH>
          <a:insideV>
            <a:ln>
              <a:noFill/>
            </a:ln>
          </a:insideV>
        </a:tcBdr>
      </a:tcStyle>
    </a:lastCol>
    <a:firstCol>
      <a:tcTxStyle b="on"/>
      <a:tcStyle>
        <a:tcBdr>
          <a:left>
            <a:lnRef idx="1">
              <a:schemeClr val="accent4"/>
            </a:lnRef>
          </a:left>
          <a:right>
            <a:lnRef idx="2">
              <a:schemeClr val="accent4"/>
            </a:lnRef>
          </a:right>
          <a:top>
            <a:lnRef idx="1">
              <a:schemeClr val="accent4"/>
            </a:lnRef>
          </a:top>
          <a:bottom>
            <a:lnRef idx="1">
              <a:schemeClr val="accent4"/>
            </a:lnRef>
          </a:bottom>
          <a:insideH>
            <a:lnRef idx="1">
              <a:schemeClr val="accent4"/>
            </a:lnRef>
          </a:insideH>
          <a:insideV>
            <a:ln>
              <a:noFill/>
            </a:ln>
          </a:insideV>
        </a:tcBdr>
      </a:tcStyle>
    </a:firstCol>
    <a:lastRow>
      <a:tcTxStyle b="on"/>
      <a:tcStyle>
        <a:tcBdr>
          <a:left>
            <a:lnRef idx="1">
              <a:schemeClr val="accent4"/>
            </a:lnRef>
          </a:left>
          <a:right>
            <a:lnRef idx="1">
              <a:schemeClr val="accent4"/>
            </a:lnRef>
          </a:right>
          <a:top>
            <a:lnRef idx="2">
              <a:schemeClr val="accent4"/>
            </a:lnRef>
          </a:top>
          <a:bottom>
            <a:lnRef idx="2">
              <a:schemeClr val="accent4"/>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4"/>
            </a:lnRef>
          </a:left>
          <a:right>
            <a:lnRef idx="1">
              <a:schemeClr val="accent4"/>
            </a:lnRef>
          </a:right>
          <a:top>
            <a:lnRef idx="1">
              <a:schemeClr val="accent4"/>
            </a:lnRef>
          </a:top>
          <a:bottom>
            <a:lnRef idx="2">
              <a:schemeClr val="lt1"/>
            </a:lnRef>
          </a:bottom>
          <a:insideH>
            <a:ln>
              <a:noFill/>
            </a:ln>
          </a:insideH>
          <a:insideV>
            <a:ln>
              <a:noFill/>
            </a:ln>
          </a:insideV>
        </a:tcBdr>
        <a:fill>
          <a:solidFill>
            <a:schemeClr val="accent4"/>
          </a:solidFill>
        </a:fill>
      </a:tcStyle>
    </a:firstRow>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テーマ スタイル 1 - アクセント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F5AB1C69-6EDB-4FF4-983F-18BD219EF322}" styleName="中間スタイル 2 - アクセント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F2DE63D5-997A-4646-A377-4702673A728D}" styleName="淡色スタイル 2 - アクセント 3">
    <a:wholeTbl>
      <a:tcTxStyle>
        <a:fontRef idx="minor">
          <a:scrgbClr r="0" g="0" b="0"/>
        </a:fontRef>
        <a:schemeClr val="tx1"/>
      </a:tcTxStyle>
      <a:tcStyle>
        <a:tcBdr>
          <a:left>
            <a:lnRef idx="1">
              <a:schemeClr val="accent3"/>
            </a:lnRef>
          </a:left>
          <a:right>
            <a:lnRef idx="1">
              <a:schemeClr val="accent3"/>
            </a:lnRef>
          </a:right>
          <a:top>
            <a:lnRef idx="1">
              <a:schemeClr val="accent3"/>
            </a:lnRef>
          </a:top>
          <a:bottom>
            <a:lnRef idx="1">
              <a:schemeClr val="accent3"/>
            </a:lnRef>
          </a:bottom>
          <a:insideH>
            <a:ln>
              <a:noFill/>
            </a:ln>
          </a:insideH>
          <a:insideV>
            <a:ln>
              <a:noFill/>
            </a:ln>
          </a:insideV>
        </a:tcBdr>
        <a:fill>
          <a:noFill/>
        </a:fill>
      </a:tcStyle>
    </a:wholeTbl>
    <a:band1H>
      <a:tcStyle>
        <a:tcBdr>
          <a:top>
            <a:lnRef idx="1">
              <a:schemeClr val="accent3"/>
            </a:lnRef>
          </a:top>
          <a:bottom>
            <a:lnRef idx="1">
              <a:schemeClr val="accent3"/>
            </a:lnRef>
          </a:bottom>
        </a:tcBdr>
      </a:tcStyle>
    </a:band1H>
    <a:band1V>
      <a:tcStyle>
        <a:tcBdr>
          <a:left>
            <a:lnRef idx="1">
              <a:schemeClr val="accent3"/>
            </a:lnRef>
          </a:left>
          <a:right>
            <a:lnRef idx="1">
              <a:schemeClr val="accent3"/>
            </a:lnRef>
          </a:right>
        </a:tcBdr>
      </a:tcStyle>
    </a:band1V>
    <a:band2V>
      <a:tcStyle>
        <a:tcBdr>
          <a:left>
            <a:lnRef idx="1">
              <a:schemeClr val="accent3"/>
            </a:lnRef>
          </a:left>
          <a:right>
            <a:lnRef idx="1">
              <a:schemeClr val="accent3"/>
            </a:lnRef>
          </a:right>
        </a:tcBdr>
      </a:tcStyle>
    </a:band2V>
    <a:lastCol>
      <a:tcTxStyle b="on"/>
      <a:tcStyle>
        <a:tcBdr/>
      </a:tcStyle>
    </a:lastCol>
    <a:firstCol>
      <a:tcTxStyle b="on"/>
      <a:tcStyle>
        <a:tcBdr/>
      </a:tcStyle>
    </a:firstCol>
    <a:lastRow>
      <a:tcTxStyle b="on"/>
      <a:tcStyle>
        <a:tcBdr>
          <a:top>
            <a:ln w="50800" cmpd="dbl">
              <a:solidFill>
                <a:schemeClr val="accent3"/>
              </a:solidFill>
            </a:ln>
          </a:top>
        </a:tcBdr>
      </a:tcStyle>
    </a:lastRow>
    <a:firstRow>
      <a:tcTxStyle b="on">
        <a:fontRef idx="minor">
          <a:scrgbClr r="0" g="0" b="0"/>
        </a:fontRef>
        <a:schemeClr val="bg1"/>
      </a:tcTxStyle>
      <a:tcStyle>
        <a:tcBdr/>
        <a:fillRef idx="1">
          <a:schemeClr val="accent3"/>
        </a:fillRef>
      </a:tcStyle>
    </a:firstRow>
  </a:tblStyle>
  <a:tblStyle styleId="{0505E3EF-67EA-436B-97B2-0124C06EBD24}" styleName="中間スタイル 4 - アクセント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85BE263C-DBD7-4A20-BB59-AAB30ACAA65A}" styleName="中間スタイル 3 - アクセント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 styleId="{9DCAF9ED-07DC-4A11-8D7F-57B35C25682E}" styleName="中間スタイル 1 - アクセント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8162" autoAdjust="0"/>
    <p:restoredTop sz="94424" autoAdjust="0"/>
  </p:normalViewPr>
  <p:slideViewPr>
    <p:cSldViewPr>
      <p:cViewPr varScale="1">
        <p:scale>
          <a:sx n="71" d="100"/>
          <a:sy n="71" d="100"/>
        </p:scale>
        <p:origin x="996" y="60"/>
      </p:cViewPr>
      <p:guideLst>
        <p:guide orient="horz" pos="3249"/>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2" d="100"/>
          <a:sy n="62" d="100"/>
        </p:scale>
        <p:origin x="-1746" y="-90"/>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6"/>
            <a:ext cx="2920193" cy="494813"/>
          </a:xfrm>
          <a:prstGeom prst="rect">
            <a:avLst/>
          </a:prstGeom>
        </p:spPr>
        <p:txBody>
          <a:bodyPr vert="horz" lIns="91509" tIns="45738" rIns="91509" bIns="45738"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sz="quarter" idx="1"/>
          </p:nvPr>
        </p:nvSpPr>
        <p:spPr>
          <a:xfrm>
            <a:off x="3814013" y="6"/>
            <a:ext cx="2920193" cy="494813"/>
          </a:xfrm>
          <a:prstGeom prst="rect">
            <a:avLst/>
          </a:prstGeom>
        </p:spPr>
        <p:txBody>
          <a:bodyPr vert="horz" lIns="91509" tIns="45738" rIns="91509" bIns="45738" rtlCol="0"/>
          <a:lstStyle>
            <a:lvl1pPr algn="r" eaLnBrk="1" fontAlgn="auto" hangingPunct="1">
              <a:spcBef>
                <a:spcPts val="0"/>
              </a:spcBef>
              <a:spcAft>
                <a:spcPts val="0"/>
              </a:spcAft>
              <a:defRPr sz="1200">
                <a:latin typeface="+mn-lt"/>
                <a:ea typeface="+mn-ea"/>
              </a:defRPr>
            </a:lvl1pPr>
          </a:lstStyle>
          <a:p>
            <a:pPr>
              <a:defRPr/>
            </a:pPr>
            <a:fld id="{0363317B-9857-4AE9-96A6-9089BEDDFAE4}" type="datetimeFigureOut">
              <a:rPr lang="ja-JP" altLang="en-US"/>
              <a:pPr>
                <a:defRPr/>
              </a:pPr>
              <a:t>2020/6/5</a:t>
            </a:fld>
            <a:endParaRPr lang="ja-JP" altLang="en-US" dirty="0"/>
          </a:p>
        </p:txBody>
      </p:sp>
      <p:sp>
        <p:nvSpPr>
          <p:cNvPr id="4" name="フッター プレースホルダ 3"/>
          <p:cNvSpPr>
            <a:spLocks noGrp="1"/>
          </p:cNvSpPr>
          <p:nvPr>
            <p:ph type="ftr" sz="quarter" idx="2"/>
          </p:nvPr>
        </p:nvSpPr>
        <p:spPr>
          <a:xfrm>
            <a:off x="5" y="9369931"/>
            <a:ext cx="2920193" cy="494813"/>
          </a:xfrm>
          <a:prstGeom prst="rect">
            <a:avLst/>
          </a:prstGeom>
        </p:spPr>
        <p:txBody>
          <a:bodyPr vert="horz" lIns="91509" tIns="45738" rIns="91509" bIns="45738"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5" name="スライド番号プレースホルダ 4"/>
          <p:cNvSpPr>
            <a:spLocks noGrp="1"/>
          </p:cNvSpPr>
          <p:nvPr>
            <p:ph type="sldNum" sz="quarter" idx="3"/>
          </p:nvPr>
        </p:nvSpPr>
        <p:spPr>
          <a:xfrm>
            <a:off x="3814013" y="9369931"/>
            <a:ext cx="2920193" cy="494813"/>
          </a:xfrm>
          <a:prstGeom prst="rect">
            <a:avLst/>
          </a:prstGeom>
        </p:spPr>
        <p:txBody>
          <a:bodyPr vert="horz" wrap="square" lIns="91509" tIns="45738" rIns="91509" bIns="45738"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8EB03827-3C91-4B1B-8C14-1F4EE1984DE0}" type="slidenum">
              <a:rPr lang="ja-JP" altLang="en-US"/>
              <a:pPr>
                <a:defRPr/>
              </a:pPr>
              <a:t>‹#›</a:t>
            </a:fld>
            <a:endParaRPr lang="ja-JP" altLang="en-US"/>
          </a:p>
        </p:txBody>
      </p:sp>
    </p:spTree>
    <p:extLst>
      <p:ext uri="{BB962C8B-B14F-4D97-AF65-F5344CB8AC3E}">
        <p14:creationId xmlns:p14="http://schemas.microsoft.com/office/powerpoint/2010/main" val="1156321571"/>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ヘッダー プレースホルダ 1"/>
          <p:cNvSpPr>
            <a:spLocks noGrp="1"/>
          </p:cNvSpPr>
          <p:nvPr>
            <p:ph type="hdr" sz="quarter"/>
          </p:nvPr>
        </p:nvSpPr>
        <p:spPr>
          <a:xfrm>
            <a:off x="5" y="6"/>
            <a:ext cx="2920193" cy="494813"/>
          </a:xfrm>
          <a:prstGeom prst="rect">
            <a:avLst/>
          </a:prstGeom>
        </p:spPr>
        <p:txBody>
          <a:bodyPr vert="horz" lIns="91509" tIns="45738" rIns="91509" bIns="45738" rtlCol="0"/>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3" name="日付プレースホルダ 2"/>
          <p:cNvSpPr>
            <a:spLocks noGrp="1"/>
          </p:cNvSpPr>
          <p:nvPr>
            <p:ph type="dt" idx="1"/>
          </p:nvPr>
        </p:nvSpPr>
        <p:spPr>
          <a:xfrm>
            <a:off x="3814013" y="6"/>
            <a:ext cx="2920193" cy="494813"/>
          </a:xfrm>
          <a:prstGeom prst="rect">
            <a:avLst/>
          </a:prstGeom>
        </p:spPr>
        <p:txBody>
          <a:bodyPr vert="horz" lIns="91509" tIns="45738" rIns="91509" bIns="45738" rtlCol="0"/>
          <a:lstStyle>
            <a:lvl1pPr algn="r" eaLnBrk="1" fontAlgn="auto" hangingPunct="1">
              <a:spcBef>
                <a:spcPts val="0"/>
              </a:spcBef>
              <a:spcAft>
                <a:spcPts val="0"/>
              </a:spcAft>
              <a:defRPr sz="1200">
                <a:latin typeface="+mn-lt"/>
                <a:ea typeface="+mn-ea"/>
              </a:defRPr>
            </a:lvl1pPr>
          </a:lstStyle>
          <a:p>
            <a:pPr>
              <a:defRPr/>
            </a:pPr>
            <a:fld id="{3B48616B-95B7-4C8C-82C3-20793F777F1C}" type="datetimeFigureOut">
              <a:rPr lang="ja-JP" altLang="en-US"/>
              <a:pPr>
                <a:defRPr/>
              </a:pPr>
              <a:t>2020/6/5</a:t>
            </a:fld>
            <a:endParaRPr lang="ja-JP" altLang="en-US" dirty="0"/>
          </a:p>
        </p:txBody>
      </p:sp>
      <p:sp>
        <p:nvSpPr>
          <p:cNvPr id="4" name="スライド イメージ プレースホルダ 3"/>
          <p:cNvSpPr>
            <a:spLocks noGrp="1" noRot="1" noChangeAspect="1"/>
          </p:cNvSpPr>
          <p:nvPr>
            <p:ph type="sldImg" idx="2"/>
          </p:nvPr>
        </p:nvSpPr>
        <p:spPr>
          <a:xfrm>
            <a:off x="711200" y="741363"/>
            <a:ext cx="5313363" cy="3679825"/>
          </a:xfrm>
          <a:prstGeom prst="rect">
            <a:avLst/>
          </a:prstGeom>
          <a:noFill/>
          <a:ln w="12700">
            <a:solidFill>
              <a:prstClr val="black"/>
            </a:solidFill>
          </a:ln>
        </p:spPr>
        <p:txBody>
          <a:bodyPr vert="horz" lIns="91509" tIns="45738" rIns="91509" bIns="45738" rtlCol="0" anchor="ctr"/>
          <a:lstStyle/>
          <a:p>
            <a:pPr lvl="0"/>
            <a:endParaRPr lang="ja-JP" altLang="en-US" noProof="0" dirty="0"/>
          </a:p>
        </p:txBody>
      </p:sp>
      <p:sp>
        <p:nvSpPr>
          <p:cNvPr id="5" name="ノート プレースホルダ 4"/>
          <p:cNvSpPr>
            <a:spLocks noGrp="1"/>
          </p:cNvSpPr>
          <p:nvPr>
            <p:ph type="body" sz="quarter" idx="3"/>
          </p:nvPr>
        </p:nvSpPr>
        <p:spPr>
          <a:xfrm>
            <a:off x="672320" y="4686540"/>
            <a:ext cx="5391124" cy="4439132"/>
          </a:xfrm>
          <a:prstGeom prst="rect">
            <a:avLst/>
          </a:prstGeom>
        </p:spPr>
        <p:txBody>
          <a:bodyPr vert="horz" lIns="91509" tIns="45738" rIns="91509" bIns="45738" rtlCol="0">
            <a:normAutofit/>
          </a:bodyPr>
          <a:lstStyle/>
          <a:p>
            <a:pPr lvl="0"/>
            <a:r>
              <a:rPr lang="ja-JP" altLang="en-US" noProof="0" smtClean="0"/>
              <a:t>マスタ テキストの書式設定</a:t>
            </a:r>
          </a:p>
          <a:p>
            <a:pPr lvl="1"/>
            <a:r>
              <a:rPr lang="ja-JP" altLang="en-US" noProof="0" smtClean="0"/>
              <a:t>第 </a:t>
            </a:r>
            <a:r>
              <a:rPr lang="en-US" altLang="ja-JP" noProof="0" smtClean="0"/>
              <a:t>2 </a:t>
            </a:r>
            <a:r>
              <a:rPr lang="ja-JP" altLang="en-US" noProof="0" smtClean="0"/>
              <a:t>レベル</a:t>
            </a:r>
          </a:p>
          <a:p>
            <a:pPr lvl="2"/>
            <a:r>
              <a:rPr lang="ja-JP" altLang="en-US" noProof="0" smtClean="0"/>
              <a:t>第 </a:t>
            </a:r>
            <a:r>
              <a:rPr lang="en-US" altLang="ja-JP" noProof="0" smtClean="0"/>
              <a:t>3 </a:t>
            </a:r>
            <a:r>
              <a:rPr lang="ja-JP" altLang="en-US" noProof="0" smtClean="0"/>
              <a:t>レベル</a:t>
            </a:r>
          </a:p>
          <a:p>
            <a:pPr lvl="3"/>
            <a:r>
              <a:rPr lang="ja-JP" altLang="en-US" noProof="0" smtClean="0"/>
              <a:t>第 </a:t>
            </a:r>
            <a:r>
              <a:rPr lang="en-US" altLang="ja-JP" noProof="0" smtClean="0"/>
              <a:t>4 </a:t>
            </a:r>
            <a:r>
              <a:rPr lang="ja-JP" altLang="en-US" noProof="0" smtClean="0"/>
              <a:t>レベル</a:t>
            </a:r>
          </a:p>
          <a:p>
            <a:pPr lvl="4"/>
            <a:r>
              <a:rPr lang="ja-JP" altLang="en-US" noProof="0" smtClean="0"/>
              <a:t>第 </a:t>
            </a:r>
            <a:r>
              <a:rPr lang="en-US" altLang="ja-JP" noProof="0" smtClean="0"/>
              <a:t>5 </a:t>
            </a:r>
            <a:r>
              <a:rPr lang="ja-JP" altLang="en-US" noProof="0" smtClean="0"/>
              <a:t>レベル</a:t>
            </a:r>
            <a:endParaRPr lang="ja-JP" altLang="en-US" noProof="0"/>
          </a:p>
        </p:txBody>
      </p:sp>
      <p:sp>
        <p:nvSpPr>
          <p:cNvPr id="6" name="フッター プレースホルダ 5"/>
          <p:cNvSpPr>
            <a:spLocks noGrp="1"/>
          </p:cNvSpPr>
          <p:nvPr>
            <p:ph type="ftr" sz="quarter" idx="4"/>
          </p:nvPr>
        </p:nvSpPr>
        <p:spPr>
          <a:xfrm>
            <a:off x="5" y="9369931"/>
            <a:ext cx="2920193" cy="494813"/>
          </a:xfrm>
          <a:prstGeom prst="rect">
            <a:avLst/>
          </a:prstGeom>
        </p:spPr>
        <p:txBody>
          <a:bodyPr vert="horz" lIns="91509" tIns="45738" rIns="91509" bIns="45738" rtlCol="0" anchor="b"/>
          <a:lstStyle>
            <a:lvl1pPr algn="l" eaLnBrk="1" fontAlgn="auto" hangingPunct="1">
              <a:spcBef>
                <a:spcPts val="0"/>
              </a:spcBef>
              <a:spcAft>
                <a:spcPts val="0"/>
              </a:spcAft>
              <a:defRPr sz="1200">
                <a:latin typeface="+mn-lt"/>
                <a:ea typeface="+mn-ea"/>
              </a:defRPr>
            </a:lvl1pPr>
          </a:lstStyle>
          <a:p>
            <a:pPr>
              <a:defRPr/>
            </a:pPr>
            <a:endParaRPr lang="ja-JP" altLang="en-US"/>
          </a:p>
        </p:txBody>
      </p:sp>
      <p:sp>
        <p:nvSpPr>
          <p:cNvPr id="7" name="スライド番号プレースホルダ 6"/>
          <p:cNvSpPr>
            <a:spLocks noGrp="1"/>
          </p:cNvSpPr>
          <p:nvPr>
            <p:ph type="sldNum" sz="quarter" idx="5"/>
          </p:nvPr>
        </p:nvSpPr>
        <p:spPr>
          <a:xfrm>
            <a:off x="3814013" y="9369931"/>
            <a:ext cx="2920193" cy="494813"/>
          </a:xfrm>
          <a:prstGeom prst="rect">
            <a:avLst/>
          </a:prstGeom>
        </p:spPr>
        <p:txBody>
          <a:bodyPr vert="horz" wrap="square" lIns="91509" tIns="45738" rIns="91509" bIns="45738" numCol="1" anchor="b" anchorCtr="0" compatLnSpc="1">
            <a:prstTxWarp prst="textNoShape">
              <a:avLst/>
            </a:prstTxWarp>
          </a:bodyPr>
          <a:lstStyle>
            <a:lvl1pPr algn="r" eaLnBrk="1" hangingPunct="1">
              <a:defRPr sz="1200">
                <a:latin typeface="Calibri" panose="020F0502020204030204" pitchFamily="34" charset="0"/>
              </a:defRPr>
            </a:lvl1pPr>
          </a:lstStyle>
          <a:p>
            <a:pPr>
              <a:defRPr/>
            </a:pPr>
            <a:fld id="{7DE3644B-62D1-4E04-B54C-64D44D8EC6BB}" type="slidenum">
              <a:rPr lang="ja-JP" altLang="en-US"/>
              <a:pPr>
                <a:defRPr/>
              </a:pPr>
              <a:t>‹#›</a:t>
            </a:fld>
            <a:endParaRPr lang="ja-JP" altLang="en-US"/>
          </a:p>
        </p:txBody>
      </p:sp>
    </p:spTree>
    <p:extLst>
      <p:ext uri="{BB962C8B-B14F-4D97-AF65-F5344CB8AC3E}">
        <p14:creationId xmlns:p14="http://schemas.microsoft.com/office/powerpoint/2010/main" val="1852101916"/>
      </p:ext>
    </p:extLst>
  </p:cSld>
  <p:clrMap bg1="lt1" tx1="dk1" bg2="lt2" tx2="dk2" accent1="accent1" accent2="accent2" accent3="accent3" accent4="accent4" accent5="accent5" accent6="accent6" hlink="hlink" folHlink="folHlink"/>
  <p:hf hdr="0" dt="0"/>
  <p:notesStyle>
    <a:lvl1pPr algn="l" rtl="0" eaLnBrk="0" fontAlgn="base" hangingPunct="0">
      <a:spcBef>
        <a:spcPct val="30000"/>
      </a:spcBef>
      <a:spcAft>
        <a:spcPct val="0"/>
      </a:spcAft>
      <a:defRPr kumimoji="1" sz="1200" kern="1200">
        <a:solidFill>
          <a:schemeClr val="tx1"/>
        </a:solidFill>
        <a:latin typeface="+mn-lt"/>
        <a:ea typeface="+mn-ea"/>
        <a:cs typeface="+mn-cs"/>
      </a:defRPr>
    </a:lvl1pPr>
    <a:lvl2pPr marL="457200" algn="l" rtl="0" eaLnBrk="0" fontAlgn="base" hangingPunct="0">
      <a:spcBef>
        <a:spcPct val="30000"/>
      </a:spcBef>
      <a:spcAft>
        <a:spcPct val="0"/>
      </a:spcAft>
      <a:defRPr kumimoji="1" sz="1200" kern="1200">
        <a:solidFill>
          <a:schemeClr val="tx1"/>
        </a:solidFill>
        <a:latin typeface="+mn-lt"/>
        <a:ea typeface="+mn-ea"/>
        <a:cs typeface="+mn-cs"/>
      </a:defRPr>
    </a:lvl2pPr>
    <a:lvl3pPr marL="914400" algn="l" rtl="0" eaLnBrk="0" fontAlgn="base" hangingPunct="0">
      <a:spcBef>
        <a:spcPct val="30000"/>
      </a:spcBef>
      <a:spcAft>
        <a:spcPct val="0"/>
      </a:spcAft>
      <a:defRPr kumimoji="1" sz="1200" kern="1200">
        <a:solidFill>
          <a:schemeClr val="tx1"/>
        </a:solidFill>
        <a:latin typeface="+mn-lt"/>
        <a:ea typeface="+mn-ea"/>
        <a:cs typeface="+mn-cs"/>
      </a:defRPr>
    </a:lvl3pPr>
    <a:lvl4pPr marL="1371600" algn="l" rtl="0" eaLnBrk="0" fontAlgn="base" hangingPunct="0">
      <a:spcBef>
        <a:spcPct val="30000"/>
      </a:spcBef>
      <a:spcAft>
        <a:spcPct val="0"/>
      </a:spcAft>
      <a:defRPr kumimoji="1" sz="1200" kern="1200">
        <a:solidFill>
          <a:schemeClr val="tx1"/>
        </a:solidFill>
        <a:latin typeface="+mn-lt"/>
        <a:ea typeface="+mn-ea"/>
        <a:cs typeface="+mn-cs"/>
      </a:defRPr>
    </a:lvl4pPr>
    <a:lvl5pPr marL="1828800" algn="l" rtl="0" eaLnBrk="0" fontAlgn="base" hangingPunct="0">
      <a:spcBef>
        <a:spcPct val="30000"/>
      </a:spcBef>
      <a:spcAft>
        <a:spcPct val="0"/>
      </a:spcAft>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7"/>
            <a:ext cx="8420100" cy="1470025"/>
          </a:xfrm>
        </p:spPr>
        <p:txBody>
          <a:bodyPr/>
          <a:lstStyle/>
          <a:p>
            <a:r>
              <a:rPr lang="ja-JP" altLang="en-US" smtClean="0"/>
              <a:t>マスタ タイトルの書式設定</a:t>
            </a:r>
            <a:endParaRPr lang="ja-JP" altLang="en-US"/>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ja-JP" altLang="en-US" smtClean="0"/>
              <a:t>マスタ サブタイトルの書式設定</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8D99583B-5808-47D3-842F-937D760FD1D2}" type="datetime1">
              <a:rPr lang="ja-JP" altLang="en-US"/>
              <a:pPr>
                <a:defRPr/>
              </a:pPr>
              <a:t>2020/6/5</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5BA285B2-7AFF-46AF-8DAF-12F9A723B96B}" type="slidenum">
              <a:rPr lang="ja-JP" altLang="en-US"/>
              <a:pPr>
                <a:defRPr/>
              </a:pPr>
              <a:t>‹#›</a:t>
            </a:fld>
            <a:endParaRPr lang="ja-JP" altLang="en-US"/>
          </a:p>
        </p:txBody>
      </p:sp>
    </p:spTree>
    <p:extLst>
      <p:ext uri="{BB962C8B-B14F-4D97-AF65-F5344CB8AC3E}">
        <p14:creationId xmlns:p14="http://schemas.microsoft.com/office/powerpoint/2010/main" val="278355208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EDC04AF2-FAC3-4E29-A249-5080DF801F74}" type="datetime1">
              <a:rPr lang="ja-JP" altLang="en-US"/>
              <a:pPr>
                <a:defRPr/>
              </a:pPr>
              <a:t>2020/6/5</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A269357C-0798-403F-AD78-55B5E9623F2D}" type="slidenum">
              <a:rPr lang="ja-JP" altLang="en-US"/>
              <a:pPr>
                <a:defRPr/>
              </a:pPr>
              <a:t>‹#›</a:t>
            </a:fld>
            <a:endParaRPr lang="ja-JP" altLang="en-US"/>
          </a:p>
        </p:txBody>
      </p:sp>
    </p:spTree>
    <p:extLst>
      <p:ext uri="{BB962C8B-B14F-4D97-AF65-F5344CB8AC3E}">
        <p14:creationId xmlns:p14="http://schemas.microsoft.com/office/powerpoint/2010/main" val="375829174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4"/>
          </a:xfrm>
        </p:spPr>
        <p:txBody>
          <a:bodyPr vert="eaVert"/>
          <a:lstStyle/>
          <a:p>
            <a:r>
              <a:rPr lang="ja-JP" altLang="en-US" smtClean="0"/>
              <a:t>マスタ タイトルの書式設定</a:t>
            </a:r>
            <a:endParaRPr lang="ja-JP" altLang="en-US"/>
          </a:p>
        </p:txBody>
      </p:sp>
      <p:sp>
        <p:nvSpPr>
          <p:cNvPr id="3" name="縦書きテキスト プレースホルダ 2"/>
          <p:cNvSpPr>
            <a:spLocks noGrp="1"/>
          </p:cNvSpPr>
          <p:nvPr>
            <p:ph type="body" orient="vert" idx="1"/>
          </p:nvPr>
        </p:nvSpPr>
        <p:spPr>
          <a:xfrm>
            <a:off x="495300" y="274639"/>
            <a:ext cx="6521450" cy="5851524"/>
          </a:xfrm>
        </p:spPr>
        <p:txBody>
          <a:bodyPr vert="eaVert"/>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A038F7AD-0F72-4A9B-A3EC-9FD2E0851E78}" type="datetime1">
              <a:rPr lang="ja-JP" altLang="en-US"/>
              <a:pPr>
                <a:defRPr/>
              </a:pPr>
              <a:t>2020/6/5</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97D06D82-38E3-4989-B145-3DB9A876B57B}" type="slidenum">
              <a:rPr lang="ja-JP" altLang="en-US"/>
              <a:pPr>
                <a:defRPr/>
              </a:pPr>
              <a:t>‹#›</a:t>
            </a:fld>
            <a:endParaRPr lang="ja-JP" altLang="en-US"/>
          </a:p>
        </p:txBody>
      </p:sp>
    </p:spTree>
    <p:extLst>
      <p:ext uri="{BB962C8B-B14F-4D97-AF65-F5344CB8AC3E}">
        <p14:creationId xmlns:p14="http://schemas.microsoft.com/office/powerpoint/2010/main" val="14821541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p:txBody>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日付プレースホルダ 3"/>
          <p:cNvSpPr>
            <a:spLocks noGrp="1"/>
          </p:cNvSpPr>
          <p:nvPr>
            <p:ph type="dt" sz="half" idx="10"/>
          </p:nvPr>
        </p:nvSpPr>
        <p:spPr/>
        <p:txBody>
          <a:bodyPr/>
          <a:lstStyle>
            <a:lvl1pPr>
              <a:defRPr/>
            </a:lvl1pPr>
          </a:lstStyle>
          <a:p>
            <a:pPr>
              <a:defRPr/>
            </a:pPr>
            <a:fld id="{42373823-87EE-4414-A185-78FF37F14A56}" type="datetime1">
              <a:rPr lang="ja-JP" altLang="en-US"/>
              <a:pPr>
                <a:defRPr/>
              </a:pPr>
              <a:t>2020/6/5</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B56476F7-91C3-4D78-B774-BEB9538B8887}" type="slidenum">
              <a:rPr lang="ja-JP" altLang="en-US"/>
              <a:pPr>
                <a:defRPr/>
              </a:pPr>
              <a:t>‹#›</a:t>
            </a:fld>
            <a:endParaRPr lang="ja-JP" altLang="en-US"/>
          </a:p>
        </p:txBody>
      </p:sp>
    </p:spTree>
    <p:extLst>
      <p:ext uri="{BB962C8B-B14F-4D97-AF65-F5344CB8AC3E}">
        <p14:creationId xmlns:p14="http://schemas.microsoft.com/office/powerpoint/2010/main" val="25553604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0"/>
            <a:ext cx="8420100" cy="1362075"/>
          </a:xfrm>
        </p:spPr>
        <p:txBody>
          <a:bodyPr anchor="t"/>
          <a:lstStyle>
            <a:lvl1pPr algn="l">
              <a:defRPr sz="4000" b="1" cap="all"/>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782506" y="2906714"/>
            <a:ext cx="8420100" cy="1500186"/>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ja-JP" altLang="en-US" smtClean="0"/>
              <a:t>マスタ テキストの書式設定</a:t>
            </a:r>
          </a:p>
        </p:txBody>
      </p:sp>
      <p:sp>
        <p:nvSpPr>
          <p:cNvPr id="4" name="日付プレースホルダ 3"/>
          <p:cNvSpPr>
            <a:spLocks noGrp="1"/>
          </p:cNvSpPr>
          <p:nvPr>
            <p:ph type="dt" sz="half" idx="10"/>
          </p:nvPr>
        </p:nvSpPr>
        <p:spPr/>
        <p:txBody>
          <a:bodyPr/>
          <a:lstStyle>
            <a:lvl1pPr>
              <a:defRPr/>
            </a:lvl1pPr>
          </a:lstStyle>
          <a:p>
            <a:pPr>
              <a:defRPr/>
            </a:pPr>
            <a:fld id="{17F3AF02-5CC2-442A-AF6C-4C97149D4DC3}" type="datetime1">
              <a:rPr lang="ja-JP" altLang="en-US"/>
              <a:pPr>
                <a:defRPr/>
              </a:pPr>
              <a:t>2020/6/5</a:t>
            </a:fld>
            <a:endParaRPr lang="ja-JP" altLang="en-US" dirty="0"/>
          </a:p>
        </p:txBody>
      </p:sp>
      <p:sp>
        <p:nvSpPr>
          <p:cNvPr id="5"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6" name="スライド番号プレースホルダ 5"/>
          <p:cNvSpPr>
            <a:spLocks noGrp="1"/>
          </p:cNvSpPr>
          <p:nvPr>
            <p:ph type="sldNum" sz="quarter" idx="12"/>
          </p:nvPr>
        </p:nvSpPr>
        <p:spPr/>
        <p:txBody>
          <a:bodyPr/>
          <a:lstStyle>
            <a:lvl1pPr>
              <a:defRPr/>
            </a:lvl1pPr>
          </a:lstStyle>
          <a:p>
            <a:pPr>
              <a:defRPr/>
            </a:pPr>
            <a:fld id="{032A00B5-8309-41FA-9133-D1B6D7AD6FCC}" type="slidenum">
              <a:rPr lang="ja-JP" altLang="en-US"/>
              <a:pPr>
                <a:defRPr/>
              </a:pPr>
              <a:t>‹#›</a:t>
            </a:fld>
            <a:endParaRPr lang="ja-JP" altLang="en-US"/>
          </a:p>
        </p:txBody>
      </p:sp>
    </p:spTree>
    <p:extLst>
      <p:ext uri="{BB962C8B-B14F-4D97-AF65-F5344CB8AC3E}">
        <p14:creationId xmlns:p14="http://schemas.microsoft.com/office/powerpoint/2010/main" val="22039524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日付プレースホルダ 3"/>
          <p:cNvSpPr>
            <a:spLocks noGrp="1"/>
          </p:cNvSpPr>
          <p:nvPr>
            <p:ph type="dt" sz="half" idx="10"/>
          </p:nvPr>
        </p:nvSpPr>
        <p:spPr/>
        <p:txBody>
          <a:bodyPr/>
          <a:lstStyle>
            <a:lvl1pPr>
              <a:defRPr/>
            </a:lvl1pPr>
          </a:lstStyle>
          <a:p>
            <a:pPr>
              <a:defRPr/>
            </a:pPr>
            <a:fld id="{1DE326F3-9852-4C48-9EEC-B5ADD9634387}" type="datetime1">
              <a:rPr lang="ja-JP" altLang="en-US"/>
              <a:pPr>
                <a:defRPr/>
              </a:pPr>
              <a:t>2020/6/5</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21AED5CE-410B-4809-A3A5-2E8CBA114FBE}" type="slidenum">
              <a:rPr lang="ja-JP" altLang="en-US"/>
              <a:pPr>
                <a:defRPr/>
              </a:pPr>
              <a:t>‹#›</a:t>
            </a:fld>
            <a:endParaRPr lang="ja-JP" altLang="en-US"/>
          </a:p>
        </p:txBody>
      </p:sp>
    </p:spTree>
    <p:extLst>
      <p:ext uri="{BB962C8B-B14F-4D97-AF65-F5344CB8AC3E}">
        <p14:creationId xmlns:p14="http://schemas.microsoft.com/office/powerpoint/2010/main" val="9075775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smtClean="0"/>
              <a:t>マスタ タイトルの書式設定</a:t>
            </a:r>
            <a:endParaRPr lang="ja-JP" altLang="en-US"/>
          </a:p>
        </p:txBody>
      </p:sp>
      <p:sp>
        <p:nvSpPr>
          <p:cNvPr id="3" name="テキスト プレースホルダ 2"/>
          <p:cNvSpPr>
            <a:spLocks noGrp="1"/>
          </p:cNvSpPr>
          <p:nvPr>
            <p:ph type="body" idx="1"/>
          </p:nvPr>
        </p:nvSpPr>
        <p:spPr>
          <a:xfrm>
            <a:off x="495301"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4" name="コンテンツ プレースホルダ 3"/>
          <p:cNvSpPr>
            <a:spLocks noGrp="1"/>
          </p:cNvSpPr>
          <p:nvPr>
            <p:ph sz="half" idx="2"/>
          </p:nvPr>
        </p:nvSpPr>
        <p:spPr>
          <a:xfrm>
            <a:off x="495301"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5" name="テキスト プレースホルダ 4"/>
          <p:cNvSpPr>
            <a:spLocks noGrp="1"/>
          </p:cNvSpPr>
          <p:nvPr>
            <p:ph type="body" sz="quarter" idx="3"/>
          </p:nvPr>
        </p:nvSpPr>
        <p:spPr>
          <a:xfrm>
            <a:off x="5032112" y="1535113"/>
            <a:ext cx="4378589"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 テキストの書式設定</a:t>
            </a:r>
          </a:p>
        </p:txBody>
      </p:sp>
      <p:sp>
        <p:nvSpPr>
          <p:cNvPr id="6" name="コンテンツ プレースホルダ 5"/>
          <p:cNvSpPr>
            <a:spLocks noGrp="1"/>
          </p:cNvSpPr>
          <p:nvPr>
            <p:ph sz="quarter" idx="4"/>
          </p:nvPr>
        </p:nvSpPr>
        <p:spPr>
          <a:xfrm>
            <a:off x="5032112" y="2174875"/>
            <a:ext cx="4378589"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7" name="日付プレースホルダ 3"/>
          <p:cNvSpPr>
            <a:spLocks noGrp="1"/>
          </p:cNvSpPr>
          <p:nvPr>
            <p:ph type="dt" sz="half" idx="10"/>
          </p:nvPr>
        </p:nvSpPr>
        <p:spPr/>
        <p:txBody>
          <a:bodyPr/>
          <a:lstStyle>
            <a:lvl1pPr>
              <a:defRPr/>
            </a:lvl1pPr>
          </a:lstStyle>
          <a:p>
            <a:pPr>
              <a:defRPr/>
            </a:pPr>
            <a:fld id="{A4F9B282-E2BA-45D7-95CA-71BD7AED94C1}" type="datetime1">
              <a:rPr lang="ja-JP" altLang="en-US"/>
              <a:pPr>
                <a:defRPr/>
              </a:pPr>
              <a:t>2020/6/5</a:t>
            </a:fld>
            <a:endParaRPr lang="ja-JP" altLang="en-US" dirty="0"/>
          </a:p>
        </p:txBody>
      </p:sp>
      <p:sp>
        <p:nvSpPr>
          <p:cNvPr id="8"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9" name="スライド番号プレースホルダ 5"/>
          <p:cNvSpPr>
            <a:spLocks noGrp="1"/>
          </p:cNvSpPr>
          <p:nvPr>
            <p:ph type="sldNum" sz="quarter" idx="12"/>
          </p:nvPr>
        </p:nvSpPr>
        <p:spPr/>
        <p:txBody>
          <a:bodyPr/>
          <a:lstStyle>
            <a:lvl1pPr>
              <a:defRPr/>
            </a:lvl1pPr>
          </a:lstStyle>
          <a:p>
            <a:pPr>
              <a:defRPr/>
            </a:pPr>
            <a:fld id="{AE2B22EA-7347-497B-AC24-75F15BAD2366}" type="slidenum">
              <a:rPr lang="ja-JP" altLang="en-US"/>
              <a:pPr>
                <a:defRPr/>
              </a:pPr>
              <a:t>‹#›</a:t>
            </a:fld>
            <a:endParaRPr lang="ja-JP" altLang="en-US"/>
          </a:p>
        </p:txBody>
      </p:sp>
    </p:spTree>
    <p:extLst>
      <p:ext uri="{BB962C8B-B14F-4D97-AF65-F5344CB8AC3E}">
        <p14:creationId xmlns:p14="http://schemas.microsoft.com/office/powerpoint/2010/main" val="19227834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smtClean="0"/>
              <a:t>マスタ タイトルの書式設定</a:t>
            </a:r>
            <a:endParaRPr lang="ja-JP" altLang="en-US"/>
          </a:p>
        </p:txBody>
      </p:sp>
      <p:sp>
        <p:nvSpPr>
          <p:cNvPr id="3" name="日付プレースホルダ 3"/>
          <p:cNvSpPr>
            <a:spLocks noGrp="1"/>
          </p:cNvSpPr>
          <p:nvPr>
            <p:ph type="dt" sz="half" idx="10"/>
          </p:nvPr>
        </p:nvSpPr>
        <p:spPr/>
        <p:txBody>
          <a:bodyPr/>
          <a:lstStyle>
            <a:lvl1pPr>
              <a:defRPr/>
            </a:lvl1pPr>
          </a:lstStyle>
          <a:p>
            <a:pPr>
              <a:defRPr/>
            </a:pPr>
            <a:fld id="{87D1AF77-6D3F-4CEA-99E0-B4E38A9E57FD}" type="datetime1">
              <a:rPr lang="ja-JP" altLang="en-US"/>
              <a:pPr>
                <a:defRPr/>
              </a:pPr>
              <a:t>2020/6/5</a:t>
            </a:fld>
            <a:endParaRPr lang="ja-JP" altLang="en-US" dirty="0"/>
          </a:p>
        </p:txBody>
      </p:sp>
      <p:sp>
        <p:nvSpPr>
          <p:cNvPr id="4"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5" name="スライド番号プレースホルダ 5"/>
          <p:cNvSpPr>
            <a:spLocks noGrp="1"/>
          </p:cNvSpPr>
          <p:nvPr>
            <p:ph type="sldNum" sz="quarter" idx="12"/>
          </p:nvPr>
        </p:nvSpPr>
        <p:spPr/>
        <p:txBody>
          <a:bodyPr/>
          <a:lstStyle>
            <a:lvl1pPr>
              <a:defRPr/>
            </a:lvl1pPr>
          </a:lstStyle>
          <a:p>
            <a:pPr>
              <a:defRPr/>
            </a:pPr>
            <a:fld id="{33ECFC28-2B5C-47C3-A693-D7C078AC8C4B}" type="slidenum">
              <a:rPr lang="ja-JP" altLang="en-US"/>
              <a:pPr>
                <a:defRPr/>
              </a:pPr>
              <a:t>‹#›</a:t>
            </a:fld>
            <a:endParaRPr lang="ja-JP" altLang="en-US"/>
          </a:p>
        </p:txBody>
      </p:sp>
    </p:spTree>
    <p:extLst>
      <p:ext uri="{BB962C8B-B14F-4D97-AF65-F5344CB8AC3E}">
        <p14:creationId xmlns:p14="http://schemas.microsoft.com/office/powerpoint/2010/main" val="16874340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3"/>
          <p:cNvSpPr>
            <a:spLocks noGrp="1"/>
          </p:cNvSpPr>
          <p:nvPr>
            <p:ph type="dt" sz="half" idx="10"/>
          </p:nvPr>
        </p:nvSpPr>
        <p:spPr/>
        <p:txBody>
          <a:bodyPr/>
          <a:lstStyle>
            <a:lvl1pPr>
              <a:defRPr/>
            </a:lvl1pPr>
          </a:lstStyle>
          <a:p>
            <a:pPr>
              <a:defRPr/>
            </a:pPr>
            <a:fld id="{0694E02C-4C48-4162-BE53-43BAADBEB46F}" type="datetime1">
              <a:rPr lang="ja-JP" altLang="en-US"/>
              <a:pPr>
                <a:defRPr/>
              </a:pPr>
              <a:t>2020/6/5</a:t>
            </a:fld>
            <a:endParaRPr lang="ja-JP" altLang="en-US" dirty="0"/>
          </a:p>
        </p:txBody>
      </p:sp>
      <p:sp>
        <p:nvSpPr>
          <p:cNvPr id="3"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4" name="スライド番号プレースホルダ 5"/>
          <p:cNvSpPr>
            <a:spLocks noGrp="1"/>
          </p:cNvSpPr>
          <p:nvPr>
            <p:ph type="sldNum" sz="quarter" idx="12"/>
          </p:nvPr>
        </p:nvSpPr>
        <p:spPr>
          <a:xfrm>
            <a:off x="7594600" y="6500813"/>
            <a:ext cx="2311400" cy="365125"/>
          </a:xfrm>
        </p:spPr>
        <p:txBody>
          <a:bodyPr/>
          <a:lstStyle>
            <a:lvl1pPr>
              <a:defRPr sz="1400">
                <a:solidFill>
                  <a:schemeClr val="tx1"/>
                </a:solidFill>
              </a:defRPr>
            </a:lvl1pPr>
          </a:lstStyle>
          <a:p>
            <a:pPr>
              <a:defRPr/>
            </a:pPr>
            <a:fld id="{97CFCAC9-692C-4A75-A4F6-3798399328B5}" type="slidenum">
              <a:rPr lang="ja-JP" altLang="en-US"/>
              <a:pPr>
                <a:defRPr/>
              </a:pPr>
              <a:t>‹#›</a:t>
            </a:fld>
            <a:endParaRPr lang="ja-JP" altLang="en-US"/>
          </a:p>
        </p:txBody>
      </p:sp>
    </p:spTree>
    <p:extLst>
      <p:ext uri="{BB962C8B-B14F-4D97-AF65-F5344CB8AC3E}">
        <p14:creationId xmlns:p14="http://schemas.microsoft.com/office/powerpoint/2010/main" val="14387802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2" y="273051"/>
            <a:ext cx="3259006" cy="1162050"/>
          </a:xfrm>
        </p:spPr>
        <p:txBody>
          <a:bodyPr anchor="b"/>
          <a:lstStyle>
            <a:lvl1pPr algn="l">
              <a:defRPr sz="2000" b="1"/>
            </a:lvl1pPr>
          </a:lstStyle>
          <a:p>
            <a:r>
              <a:rPr lang="ja-JP" altLang="en-US" smtClean="0"/>
              <a:t>マスタ タイトルの書式設定</a:t>
            </a:r>
            <a:endParaRPr lang="ja-JP" altLang="en-US"/>
          </a:p>
        </p:txBody>
      </p:sp>
      <p:sp>
        <p:nvSpPr>
          <p:cNvPr id="3" name="コンテンツ プレースホルダ 2"/>
          <p:cNvSpPr>
            <a:spLocks noGrp="1"/>
          </p:cNvSpPr>
          <p:nvPr>
            <p:ph idx="1"/>
          </p:nvPr>
        </p:nvSpPr>
        <p:spPr>
          <a:xfrm>
            <a:off x="3872971" y="273051"/>
            <a:ext cx="553773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ja-JP" altLang="en-US"/>
          </a:p>
        </p:txBody>
      </p:sp>
      <p:sp>
        <p:nvSpPr>
          <p:cNvPr id="4" name="テキスト プレースホルダ 3"/>
          <p:cNvSpPr>
            <a:spLocks noGrp="1"/>
          </p:cNvSpPr>
          <p:nvPr>
            <p:ph type="body" sz="half" idx="2"/>
          </p:nvPr>
        </p:nvSpPr>
        <p:spPr>
          <a:xfrm>
            <a:off x="495302"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962D5E2C-5CB2-4BBF-8043-CC1173493EF0}" type="datetime1">
              <a:rPr lang="ja-JP" altLang="en-US"/>
              <a:pPr>
                <a:defRPr/>
              </a:pPr>
              <a:t>2020/6/5</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073D94BA-0869-478D-889D-092F873FE5B6}" type="slidenum">
              <a:rPr lang="ja-JP" altLang="en-US"/>
              <a:pPr>
                <a:defRPr/>
              </a:pPr>
              <a:t>‹#›</a:t>
            </a:fld>
            <a:endParaRPr lang="ja-JP" altLang="en-US"/>
          </a:p>
        </p:txBody>
      </p:sp>
    </p:spTree>
    <p:extLst>
      <p:ext uri="{BB962C8B-B14F-4D97-AF65-F5344CB8AC3E}">
        <p14:creationId xmlns:p14="http://schemas.microsoft.com/office/powerpoint/2010/main" val="341778092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1"/>
            <a:ext cx="5943600" cy="566738"/>
          </a:xfrm>
        </p:spPr>
        <p:txBody>
          <a:bodyPr anchor="b"/>
          <a:lstStyle>
            <a:lvl1pPr algn="l">
              <a:defRPr sz="2000" b="1"/>
            </a:lvl1pPr>
          </a:lstStyle>
          <a:p>
            <a:r>
              <a:rPr lang="ja-JP" altLang="en-US" smtClean="0"/>
              <a:t>マスタ タイトルの書式設定</a:t>
            </a:r>
            <a:endParaRPr lang="ja-JP" altLang="en-US"/>
          </a:p>
        </p:txBody>
      </p:sp>
      <p:sp>
        <p:nvSpPr>
          <p:cNvPr id="3" name="図プレースホルダ 2"/>
          <p:cNvSpPr>
            <a:spLocks noGrp="1"/>
          </p:cNvSpPr>
          <p:nvPr>
            <p:ph type="pic" idx="1"/>
          </p:nvPr>
        </p:nvSpPr>
        <p:spPr>
          <a:xfrm>
            <a:off x="1941645" y="612775"/>
            <a:ext cx="59436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ja-JP" altLang="en-US" noProof="0" dirty="0" smtClean="0"/>
              <a:t>アイコンをクリックして図を追加</a:t>
            </a:r>
            <a:endParaRPr lang="ja-JP" altLang="en-US" noProof="0" dirty="0"/>
          </a:p>
        </p:txBody>
      </p:sp>
      <p:sp>
        <p:nvSpPr>
          <p:cNvPr id="4" name="テキスト プレースホルダ 3"/>
          <p:cNvSpPr>
            <a:spLocks noGrp="1"/>
          </p:cNvSpPr>
          <p:nvPr>
            <p:ph type="body" sz="half" idx="2"/>
          </p:nvPr>
        </p:nvSpPr>
        <p:spPr>
          <a:xfrm>
            <a:off x="1941645" y="5367339"/>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smtClean="0"/>
              <a:t>マスタ テキストの書式設定</a:t>
            </a:r>
          </a:p>
        </p:txBody>
      </p:sp>
      <p:sp>
        <p:nvSpPr>
          <p:cNvPr id="5" name="日付プレースホルダ 3"/>
          <p:cNvSpPr>
            <a:spLocks noGrp="1"/>
          </p:cNvSpPr>
          <p:nvPr>
            <p:ph type="dt" sz="half" idx="10"/>
          </p:nvPr>
        </p:nvSpPr>
        <p:spPr/>
        <p:txBody>
          <a:bodyPr/>
          <a:lstStyle>
            <a:lvl1pPr>
              <a:defRPr/>
            </a:lvl1pPr>
          </a:lstStyle>
          <a:p>
            <a:pPr>
              <a:defRPr/>
            </a:pPr>
            <a:fld id="{242CF1EF-4149-4838-A83C-2689444CFF66}" type="datetime1">
              <a:rPr lang="ja-JP" altLang="en-US"/>
              <a:pPr>
                <a:defRPr/>
              </a:pPr>
              <a:t>2020/6/5</a:t>
            </a:fld>
            <a:endParaRPr lang="ja-JP" altLang="en-US" dirty="0"/>
          </a:p>
        </p:txBody>
      </p:sp>
      <p:sp>
        <p:nvSpPr>
          <p:cNvPr id="6" name="フッター プレースホルダ 4"/>
          <p:cNvSpPr>
            <a:spLocks noGrp="1"/>
          </p:cNvSpPr>
          <p:nvPr>
            <p:ph type="ftr" sz="quarter" idx="11"/>
          </p:nvPr>
        </p:nvSpPr>
        <p:spPr/>
        <p:txBody>
          <a:bodyPr/>
          <a:lstStyle>
            <a:lvl1pPr>
              <a:defRPr/>
            </a:lvl1pPr>
          </a:lstStyle>
          <a:p>
            <a:pPr>
              <a:defRPr/>
            </a:pPr>
            <a:endParaRPr lang="ja-JP" altLang="en-US"/>
          </a:p>
        </p:txBody>
      </p:sp>
      <p:sp>
        <p:nvSpPr>
          <p:cNvPr id="7" name="スライド番号プレースホルダ 5"/>
          <p:cNvSpPr>
            <a:spLocks noGrp="1"/>
          </p:cNvSpPr>
          <p:nvPr>
            <p:ph type="sldNum" sz="quarter" idx="12"/>
          </p:nvPr>
        </p:nvSpPr>
        <p:spPr/>
        <p:txBody>
          <a:bodyPr/>
          <a:lstStyle>
            <a:lvl1pPr>
              <a:defRPr/>
            </a:lvl1pPr>
          </a:lstStyle>
          <a:p>
            <a:pPr>
              <a:defRPr/>
            </a:pPr>
            <a:fld id="{7741D1A6-5813-4CC9-BCE2-E73E9368275F}" type="slidenum">
              <a:rPr lang="ja-JP" altLang="en-US"/>
              <a:pPr>
                <a:defRPr/>
              </a:pPr>
              <a:t>‹#›</a:t>
            </a:fld>
            <a:endParaRPr lang="ja-JP" altLang="en-US"/>
          </a:p>
        </p:txBody>
      </p:sp>
    </p:spTree>
    <p:extLst>
      <p:ext uri="{BB962C8B-B14F-4D97-AF65-F5344CB8AC3E}">
        <p14:creationId xmlns:p14="http://schemas.microsoft.com/office/powerpoint/2010/main" val="169944112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タイトル プレースホルダ 1"/>
          <p:cNvSpPr>
            <a:spLocks noGrp="1"/>
          </p:cNvSpPr>
          <p:nvPr>
            <p:ph type="title"/>
          </p:nvPr>
        </p:nvSpPr>
        <p:spPr bwMode="auto">
          <a:xfrm>
            <a:off x="495300" y="274638"/>
            <a:ext cx="89154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ja-JP" altLang="en-US" smtClean="0"/>
              <a:t>マスタ タイトルの書式設定</a:t>
            </a:r>
          </a:p>
        </p:txBody>
      </p:sp>
      <p:sp>
        <p:nvSpPr>
          <p:cNvPr id="1027" name="テキスト プレースホルダ 2"/>
          <p:cNvSpPr>
            <a:spLocks noGrp="1"/>
          </p:cNvSpPr>
          <p:nvPr>
            <p:ph type="body" idx="1"/>
          </p:nvPr>
        </p:nvSpPr>
        <p:spPr bwMode="auto">
          <a:xfrm>
            <a:off x="495300" y="1600200"/>
            <a:ext cx="89154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ja-JP" altLang="en-US" smtClean="0"/>
              <a:t>マスタ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p>
        </p:txBody>
      </p:sp>
      <p:sp>
        <p:nvSpPr>
          <p:cNvPr id="4" name="日付プレースホルダ 3"/>
          <p:cNvSpPr>
            <a:spLocks noGrp="1"/>
          </p:cNvSpPr>
          <p:nvPr>
            <p:ph type="dt" sz="half" idx="2"/>
          </p:nvPr>
        </p:nvSpPr>
        <p:spPr>
          <a:xfrm>
            <a:off x="495300" y="6356350"/>
            <a:ext cx="2311400" cy="365125"/>
          </a:xfrm>
          <a:prstGeom prst="rect">
            <a:avLst/>
          </a:prstGeom>
        </p:spPr>
        <p:txBody>
          <a:bodyPr vert="horz" lIns="91440" tIns="45720" rIns="91440" bIns="45720" rtlCol="0" anchor="ctr"/>
          <a:lstStyle>
            <a:lvl1pPr algn="l" eaLnBrk="1" fontAlgn="auto" hangingPunct="1">
              <a:spcBef>
                <a:spcPts val="0"/>
              </a:spcBef>
              <a:spcAft>
                <a:spcPts val="0"/>
              </a:spcAft>
              <a:defRPr sz="1200">
                <a:solidFill>
                  <a:schemeClr val="tx1">
                    <a:tint val="75000"/>
                  </a:schemeClr>
                </a:solidFill>
                <a:latin typeface="+mn-lt"/>
                <a:ea typeface="+mn-ea"/>
              </a:defRPr>
            </a:lvl1pPr>
          </a:lstStyle>
          <a:p>
            <a:pPr>
              <a:defRPr/>
            </a:pPr>
            <a:fld id="{5EA1DD60-77EC-411B-8EE3-BD36EAA07D34}" type="datetime1">
              <a:rPr lang="ja-JP" altLang="en-US"/>
              <a:pPr>
                <a:defRPr/>
              </a:pPr>
              <a:t>2020/6/5</a:t>
            </a:fld>
            <a:endParaRPr lang="ja-JP" altLang="en-US" dirty="0"/>
          </a:p>
        </p:txBody>
      </p:sp>
      <p:sp>
        <p:nvSpPr>
          <p:cNvPr id="5" name="フッター プレースホルダ 4"/>
          <p:cNvSpPr>
            <a:spLocks noGrp="1"/>
          </p:cNvSpPr>
          <p:nvPr>
            <p:ph type="ftr" sz="quarter" idx="3"/>
          </p:nvPr>
        </p:nvSpPr>
        <p:spPr>
          <a:xfrm>
            <a:off x="3384550" y="6356350"/>
            <a:ext cx="3136900" cy="365125"/>
          </a:xfrm>
          <a:prstGeom prst="rect">
            <a:avLst/>
          </a:prstGeom>
        </p:spPr>
        <p:txBody>
          <a:bodyPr vert="horz" lIns="91440" tIns="45720" rIns="91440" bIns="45720" rtlCol="0" anchor="ctr"/>
          <a:lstStyle>
            <a:lvl1pPr algn="ctr" eaLnBrk="1" fontAlgn="auto" hangingPunct="1">
              <a:spcBef>
                <a:spcPts val="0"/>
              </a:spcBef>
              <a:spcAft>
                <a:spcPts val="0"/>
              </a:spcAft>
              <a:defRPr sz="1200">
                <a:solidFill>
                  <a:schemeClr val="tx1">
                    <a:tint val="75000"/>
                  </a:schemeClr>
                </a:solidFill>
                <a:latin typeface="+mn-lt"/>
                <a:ea typeface="+mn-ea"/>
              </a:defRPr>
            </a:lvl1pPr>
          </a:lstStyle>
          <a:p>
            <a:pPr>
              <a:defRPr/>
            </a:pPr>
            <a:endParaRPr lang="ja-JP" altLang="en-US"/>
          </a:p>
        </p:txBody>
      </p:sp>
      <p:sp>
        <p:nvSpPr>
          <p:cNvPr id="6" name="スライド番号プレースホルダ 5"/>
          <p:cNvSpPr>
            <a:spLocks noGrp="1"/>
          </p:cNvSpPr>
          <p:nvPr>
            <p:ph type="sldNum" sz="quarter" idx="4"/>
          </p:nvPr>
        </p:nvSpPr>
        <p:spPr>
          <a:xfrm>
            <a:off x="7099300" y="6356350"/>
            <a:ext cx="2311400" cy="365125"/>
          </a:xfrm>
          <a:prstGeom prst="rect">
            <a:avLst/>
          </a:prstGeom>
        </p:spPr>
        <p:txBody>
          <a:bodyPr vert="horz" wrap="square" lIns="91440" tIns="45720" rIns="91440" bIns="45720" numCol="1" anchor="ctr" anchorCtr="0" compatLnSpc="1">
            <a:prstTxWarp prst="textNoShape">
              <a:avLst/>
            </a:prstTxWarp>
          </a:bodyPr>
          <a:lstStyle>
            <a:lvl1pPr algn="r" eaLnBrk="1" hangingPunct="1">
              <a:defRPr sz="1200">
                <a:solidFill>
                  <a:srgbClr val="898989"/>
                </a:solidFill>
                <a:latin typeface="Calibri" panose="020F0502020204030204" pitchFamily="34" charset="0"/>
              </a:defRPr>
            </a:lvl1pPr>
          </a:lstStyle>
          <a:p>
            <a:pPr>
              <a:defRPr/>
            </a:pPr>
            <a:fld id="{9B1DA2AB-7E02-45B4-9E2E-2AACE80EE215}" type="slidenum">
              <a:rPr lang="ja-JP" altLang="en-US"/>
              <a:pPr>
                <a:defRPr/>
              </a:pPr>
              <a:t>‹#›</a:t>
            </a:fld>
            <a:endParaRPr lang="ja-JP" altLang="en-US"/>
          </a:p>
        </p:txBody>
      </p:sp>
    </p:spTree>
  </p:cSld>
  <p:clrMap bg1="lt1" tx1="dk1" bg2="lt2" tx2="dk2" accent1="accent1" accent2="accent2" accent3="accent3" accent4="accent4" accent5="accent5" accent6="accent6" hlink="hlink" folHlink="folHlink"/>
  <p:sldLayoutIdLst>
    <p:sldLayoutId id="2147486001" r:id="rId1"/>
    <p:sldLayoutId id="2147486002" r:id="rId2"/>
    <p:sldLayoutId id="2147486003" r:id="rId3"/>
    <p:sldLayoutId id="2147486004" r:id="rId4"/>
    <p:sldLayoutId id="2147486005" r:id="rId5"/>
    <p:sldLayoutId id="2147486006" r:id="rId6"/>
    <p:sldLayoutId id="2147486011" r:id="rId7"/>
    <p:sldLayoutId id="2147486007" r:id="rId8"/>
    <p:sldLayoutId id="2147486008" r:id="rId9"/>
    <p:sldLayoutId id="2147486009" r:id="rId10"/>
    <p:sldLayoutId id="2147486010" r:id="rId11"/>
  </p:sldLayoutIdLst>
  <p:hf hdr="0" ftr="0" dt="0"/>
  <p:txStyles>
    <p:titleStyle>
      <a:lvl1pPr algn="ctr" rtl="0" eaLnBrk="0" fontAlgn="base" hangingPunct="0">
        <a:spcBef>
          <a:spcPct val="0"/>
        </a:spcBef>
        <a:spcAft>
          <a:spcPct val="0"/>
        </a:spcAft>
        <a:defRPr kumimoji="1" sz="4400" kern="1200">
          <a:solidFill>
            <a:schemeClr val="tx1"/>
          </a:solidFill>
          <a:latin typeface="+mj-lt"/>
          <a:ea typeface="+mj-ea"/>
          <a:cs typeface="+mj-cs"/>
        </a:defRPr>
      </a:lvl1pPr>
      <a:lvl2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2pPr>
      <a:lvl3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3pPr>
      <a:lvl4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4pPr>
      <a:lvl5pPr algn="ctr" rtl="0" eaLnBrk="0" fontAlgn="base" hangingPunct="0">
        <a:spcBef>
          <a:spcPct val="0"/>
        </a:spcBef>
        <a:spcAft>
          <a:spcPct val="0"/>
        </a:spcAft>
        <a:defRPr kumimoji="1" sz="4400">
          <a:solidFill>
            <a:schemeClr val="tx1"/>
          </a:solidFill>
          <a:latin typeface="Calibri" pitchFamily="34" charset="0"/>
          <a:ea typeface="ＭＳ Ｐゴシック" charset="-128"/>
        </a:defRPr>
      </a:lvl5pPr>
      <a:lvl6pPr marL="457200" algn="ctr" rtl="0" fontAlgn="base">
        <a:spcBef>
          <a:spcPct val="0"/>
        </a:spcBef>
        <a:spcAft>
          <a:spcPct val="0"/>
        </a:spcAft>
        <a:defRPr kumimoji="1" sz="4400">
          <a:solidFill>
            <a:schemeClr val="tx1"/>
          </a:solidFill>
          <a:latin typeface="Calibri" pitchFamily="34" charset="0"/>
          <a:ea typeface="ＭＳ Ｐゴシック" charset="-128"/>
        </a:defRPr>
      </a:lvl6pPr>
      <a:lvl7pPr marL="914400" algn="ctr" rtl="0" fontAlgn="base">
        <a:spcBef>
          <a:spcPct val="0"/>
        </a:spcBef>
        <a:spcAft>
          <a:spcPct val="0"/>
        </a:spcAft>
        <a:defRPr kumimoji="1" sz="4400">
          <a:solidFill>
            <a:schemeClr val="tx1"/>
          </a:solidFill>
          <a:latin typeface="Calibri" pitchFamily="34" charset="0"/>
          <a:ea typeface="ＭＳ Ｐゴシック" charset="-128"/>
        </a:defRPr>
      </a:lvl7pPr>
      <a:lvl8pPr marL="1371600" algn="ctr" rtl="0" fontAlgn="base">
        <a:spcBef>
          <a:spcPct val="0"/>
        </a:spcBef>
        <a:spcAft>
          <a:spcPct val="0"/>
        </a:spcAft>
        <a:defRPr kumimoji="1" sz="4400">
          <a:solidFill>
            <a:schemeClr val="tx1"/>
          </a:solidFill>
          <a:latin typeface="Calibri" pitchFamily="34" charset="0"/>
          <a:ea typeface="ＭＳ Ｐゴシック" charset="-128"/>
        </a:defRPr>
      </a:lvl8pPr>
      <a:lvl9pPr marL="1828800" algn="ctr" rtl="0" fontAlgn="base">
        <a:spcBef>
          <a:spcPct val="0"/>
        </a:spcBef>
        <a:spcAft>
          <a:spcPct val="0"/>
        </a:spcAft>
        <a:defRPr kumimoji="1" sz="4400">
          <a:solidFill>
            <a:schemeClr val="tx1"/>
          </a:solidFill>
          <a:latin typeface="Calibri" pitchFamily="34" charset="0"/>
          <a:ea typeface="ＭＳ Ｐゴシック" charset="-128"/>
        </a:defRPr>
      </a:lvl9pPr>
    </p:titleStyle>
    <p:bodyStyle>
      <a:lvl1pPr marL="342900" indent="-342900" algn="l" rtl="0" eaLnBrk="0" fontAlgn="base" hangingPunct="0">
        <a:spcBef>
          <a:spcPct val="20000"/>
        </a:spcBef>
        <a:spcAft>
          <a:spcPct val="0"/>
        </a:spcAft>
        <a:buFont typeface="Arial" panose="020B0604020202020204" pitchFamily="34" charset="0"/>
        <a:buChar char="•"/>
        <a:defRPr kumimoji="1"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kumimoji="1"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kumimoji="1"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p:cNvSpPr/>
          <p:nvPr/>
        </p:nvSpPr>
        <p:spPr>
          <a:xfrm>
            <a:off x="308350" y="2883502"/>
            <a:ext cx="9265138" cy="972000"/>
          </a:xfrm>
          <a:prstGeom prst="rect">
            <a:avLst/>
          </a:prstGeom>
          <a:solidFill>
            <a:srgbClr val="ECF3FA">
              <a:alpha val="27000"/>
            </a:srgb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40" dirty="0">
              <a:solidFill>
                <a:schemeClr val="tx2">
                  <a:lumMod val="50000"/>
                </a:schemeClr>
              </a:solidFill>
              <a:latin typeface="メイリオ" panose="020B0604030504040204" pitchFamily="50" charset="-128"/>
              <a:ea typeface="メイリオ" panose="020B0604030504040204" pitchFamily="50" charset="-128"/>
            </a:endParaRPr>
          </a:p>
        </p:txBody>
      </p:sp>
      <p:sp>
        <p:nvSpPr>
          <p:cNvPr id="75" name="正方形/長方形 74"/>
          <p:cNvSpPr/>
          <p:nvPr/>
        </p:nvSpPr>
        <p:spPr>
          <a:xfrm>
            <a:off x="304474" y="245120"/>
            <a:ext cx="8139934" cy="432000"/>
          </a:xfrm>
          <a:prstGeom prst="rect">
            <a:avLst/>
          </a:prstGeom>
          <a:solidFill>
            <a:srgbClr val="ECF3FA">
              <a:alpha val="27000"/>
            </a:srgb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40" dirty="0">
              <a:solidFill>
                <a:schemeClr val="tx2">
                  <a:lumMod val="50000"/>
                </a:schemeClr>
              </a:solidFill>
              <a:latin typeface="メイリオ" panose="020B0604030504040204" pitchFamily="50" charset="-128"/>
              <a:ea typeface="メイリオ" panose="020B0604030504040204" pitchFamily="50" charset="-128"/>
            </a:endParaRPr>
          </a:p>
        </p:txBody>
      </p:sp>
      <p:sp>
        <p:nvSpPr>
          <p:cNvPr id="5" name="正方形/長方形 4"/>
          <p:cNvSpPr/>
          <p:nvPr/>
        </p:nvSpPr>
        <p:spPr>
          <a:xfrm>
            <a:off x="304473" y="296827"/>
            <a:ext cx="8680974" cy="338554"/>
          </a:xfrm>
          <a:prstGeom prst="rect">
            <a:avLst/>
          </a:prstGeom>
        </p:spPr>
        <p:txBody>
          <a:bodyPr wrap="square">
            <a:spAutoFit/>
          </a:bodyPr>
          <a:lstStyle/>
          <a:p>
            <a:r>
              <a:rPr lang="ja-JP" altLang="en-US" sz="1600" b="1" dirty="0" smtClean="0">
                <a:solidFill>
                  <a:schemeClr val="tx2">
                    <a:lumMod val="50000"/>
                  </a:schemeClr>
                </a:solidFill>
                <a:latin typeface="Meiryo UI" panose="020B0604030504040204" pitchFamily="50" charset="-128"/>
                <a:ea typeface="Meiryo UI" panose="020B0604030504040204" pitchFamily="50" charset="-128"/>
              </a:rPr>
              <a:t>令和元年度　企業間連携型</a:t>
            </a:r>
            <a:r>
              <a:rPr lang="en-US" altLang="ja-JP" sz="1600" b="1" dirty="0" smtClean="0">
                <a:solidFill>
                  <a:schemeClr val="tx2">
                    <a:lumMod val="50000"/>
                  </a:schemeClr>
                </a:solidFill>
                <a:latin typeface="Meiryo UI" panose="020B0604030504040204" pitchFamily="50" charset="-128"/>
                <a:ea typeface="Meiryo UI" panose="020B0604030504040204" pitchFamily="50" charset="-128"/>
              </a:rPr>
              <a:t>IT</a:t>
            </a:r>
            <a:r>
              <a:rPr lang="ja-JP" altLang="en-US" sz="1600" b="1" dirty="0" smtClean="0">
                <a:solidFill>
                  <a:schemeClr val="tx2">
                    <a:lumMod val="50000"/>
                  </a:schemeClr>
                </a:solidFill>
                <a:latin typeface="Meiryo UI" panose="020B0604030504040204" pitchFamily="50" charset="-128"/>
                <a:ea typeface="Meiryo UI" panose="020B0604030504040204" pitchFamily="50" charset="-128"/>
              </a:rPr>
              <a:t>産業等振興事業（道外展示会・業界説明会等）委託業務</a:t>
            </a:r>
            <a:endParaRPr lang="ja-JP" altLang="en-US" sz="1600" b="1" dirty="0">
              <a:solidFill>
                <a:schemeClr val="tx2">
                  <a:lumMod val="50000"/>
                </a:schemeClr>
              </a:solidFill>
              <a:latin typeface="Meiryo UI" panose="020B0604030504040204" pitchFamily="50" charset="-128"/>
              <a:ea typeface="Meiryo UI" panose="020B0604030504040204" pitchFamily="50" charset="-128"/>
            </a:endParaRPr>
          </a:p>
        </p:txBody>
      </p:sp>
      <p:sp>
        <p:nvSpPr>
          <p:cNvPr id="17" name="正方形/長方形 16"/>
          <p:cNvSpPr/>
          <p:nvPr/>
        </p:nvSpPr>
        <p:spPr>
          <a:xfrm>
            <a:off x="1255474" y="692857"/>
            <a:ext cx="6533338" cy="594977"/>
          </a:xfrm>
          <a:prstGeom prst="rect">
            <a:avLst/>
          </a:prstGeom>
          <a:noFill/>
          <a:ln w="6350">
            <a:noFill/>
            <a:prstDash val="sysDot"/>
          </a:ln>
        </p:spPr>
        <p:txBody>
          <a:bodyPr wrap="square" anchor="ctr">
            <a:noAutofit/>
          </a:bodyPr>
          <a:lstStyle/>
          <a:p>
            <a:pPr algn="just">
              <a:defRPr/>
            </a:pPr>
            <a:r>
              <a:rPr lang="ja-JP" altLang="en-US" sz="1200" dirty="0" smtClean="0">
                <a:solidFill>
                  <a:srgbClr val="C00000"/>
                </a:solidFill>
                <a:effectLst>
                  <a:outerShdw blurRad="38100" dist="38100" dir="2700000" algn="tl">
                    <a:srgbClr val="000000">
                      <a:alpha val="43137"/>
                    </a:srgbClr>
                  </a:outerShdw>
                </a:effectLst>
                <a:latin typeface="Meiryo UI" panose="020B0604030504040204" pitchFamily="50" charset="-128"/>
                <a:ea typeface="Meiryo UI" panose="020B0604030504040204" pitchFamily="50" charset="-128"/>
              </a:rPr>
              <a:t>　</a:t>
            </a:r>
            <a:r>
              <a:rPr lang="ja-JP" altLang="en-US" sz="1200" dirty="0" smtClean="0">
                <a:latin typeface="Meiryo UI" panose="020B0604030504040204" pitchFamily="50" charset="-128"/>
                <a:ea typeface="Meiryo UI" panose="020B0604030504040204" pitchFamily="50" charset="-128"/>
              </a:rPr>
              <a:t>市場拡大が見込まれる</a:t>
            </a:r>
            <a:r>
              <a:rPr lang="en-US" altLang="ja-JP" sz="1200" dirty="0" smtClean="0">
                <a:latin typeface="Meiryo UI" panose="020B0604030504040204" pitchFamily="50" charset="-128"/>
                <a:ea typeface="Meiryo UI" panose="020B0604030504040204" pitchFamily="50" charset="-128"/>
              </a:rPr>
              <a:t>AI</a:t>
            </a:r>
            <a:r>
              <a:rPr lang="ja-JP" altLang="en-US" sz="1200" dirty="0" err="1" smtClean="0">
                <a:latin typeface="Meiryo UI" panose="020B0604030504040204" pitchFamily="50" charset="-128"/>
                <a:ea typeface="Meiryo UI" panose="020B0604030504040204" pitchFamily="50" charset="-128"/>
              </a:rPr>
              <a:t>、</a:t>
            </a:r>
            <a:r>
              <a:rPr lang="en-US" altLang="ja-JP" sz="1200" dirty="0" err="1" smtClean="0">
                <a:latin typeface="Meiryo UI" panose="020B0604030504040204" pitchFamily="50" charset="-128"/>
                <a:ea typeface="Meiryo UI" panose="020B0604030504040204" pitchFamily="50" charset="-128"/>
              </a:rPr>
              <a:t>IoT</a:t>
            </a:r>
            <a:r>
              <a:rPr lang="ja-JP" altLang="en-US" sz="1200" dirty="0" smtClean="0">
                <a:latin typeface="Meiryo UI" panose="020B0604030504040204" pitchFamily="50" charset="-128"/>
                <a:ea typeface="Meiryo UI" panose="020B0604030504040204" pitchFamily="50" charset="-128"/>
              </a:rPr>
              <a:t>分野における道内企業の連携の取組や技術を道外に</a:t>
            </a:r>
            <a:r>
              <a:rPr lang="en-US" altLang="ja-JP" sz="1200" dirty="0" smtClean="0">
                <a:latin typeface="Meiryo UI" panose="020B0604030504040204" pitchFamily="50" charset="-128"/>
                <a:ea typeface="Meiryo UI" panose="020B0604030504040204" pitchFamily="50" charset="-128"/>
              </a:rPr>
              <a:t>PR</a:t>
            </a:r>
            <a:r>
              <a:rPr lang="ja-JP" altLang="en-US" sz="1200" dirty="0" smtClean="0">
                <a:latin typeface="Meiryo UI" panose="020B0604030504040204" pitchFamily="50" charset="-128"/>
                <a:ea typeface="Meiryo UI" panose="020B0604030504040204" pitchFamily="50" charset="-128"/>
              </a:rPr>
              <a:t>するとともに、</a:t>
            </a:r>
            <a:endParaRPr lang="en-US" altLang="ja-JP" sz="1200" dirty="0" smtClean="0">
              <a:latin typeface="Meiryo UI" panose="020B0604030504040204" pitchFamily="50" charset="-128"/>
              <a:ea typeface="Meiryo UI" panose="020B0604030504040204" pitchFamily="50" charset="-128"/>
            </a:endParaRPr>
          </a:p>
          <a:p>
            <a:pPr algn="just">
              <a:defRPr/>
            </a:pPr>
            <a:r>
              <a:rPr lang="ja-JP" altLang="en-US" sz="1200" dirty="0" smtClean="0">
                <a:latin typeface="Meiryo UI" panose="020B0604030504040204" pitchFamily="50" charset="-128"/>
                <a:ea typeface="Meiryo UI" panose="020B0604030504040204" pitchFamily="50" charset="-128"/>
              </a:rPr>
              <a:t>　企業が求める人材確保を支援し、個性ある道内ＩＴ産業の振興を図る。</a:t>
            </a:r>
            <a:endParaRPr lang="en-US" altLang="ja-JP" sz="1200" dirty="0">
              <a:latin typeface="Meiryo UI" panose="020B0604030504040204" pitchFamily="50" charset="-128"/>
              <a:ea typeface="Meiryo UI" panose="020B0604030504040204" pitchFamily="50" charset="-128"/>
            </a:endParaRPr>
          </a:p>
        </p:txBody>
      </p:sp>
      <p:sp>
        <p:nvSpPr>
          <p:cNvPr id="72" name="正方形/長方形 71"/>
          <p:cNvSpPr/>
          <p:nvPr/>
        </p:nvSpPr>
        <p:spPr>
          <a:xfrm>
            <a:off x="1581069" y="1330925"/>
            <a:ext cx="7992419" cy="1172159"/>
          </a:xfrm>
          <a:prstGeom prst="rect">
            <a:avLst/>
          </a:prstGeom>
          <a:noFill/>
          <a:ln w="6350">
            <a:noFill/>
            <a:prstDash val="sysDot"/>
          </a:ln>
        </p:spPr>
        <p:txBody>
          <a:bodyPr wrap="square" anchor="t">
            <a:noAutofit/>
          </a:bodyPr>
          <a:lstStyle/>
          <a:p>
            <a:pPr algn="just">
              <a:defRPr/>
            </a:pPr>
            <a:r>
              <a:rPr lang="ja-JP" altLang="en-US" sz="1200" dirty="0" smtClean="0">
                <a:solidFill>
                  <a:srgbClr val="000000"/>
                </a:solidFill>
                <a:latin typeface="Meiryo UI" panose="020B0604030504040204" pitchFamily="50" charset="-128"/>
                <a:ea typeface="Meiryo UI" panose="020B0604030504040204" pitchFamily="50" charset="-128"/>
              </a:rPr>
              <a:t>①道内</a:t>
            </a:r>
            <a:r>
              <a:rPr lang="en-US" altLang="ja-JP" sz="1200" dirty="0" smtClean="0">
                <a:solidFill>
                  <a:srgbClr val="000000"/>
                </a:solidFill>
                <a:latin typeface="Meiryo UI" panose="020B0604030504040204" pitchFamily="50" charset="-128"/>
                <a:ea typeface="Meiryo UI" panose="020B0604030504040204" pitchFamily="50" charset="-128"/>
              </a:rPr>
              <a:t>IT</a:t>
            </a:r>
            <a:r>
              <a:rPr lang="ja-JP" altLang="en-US" sz="1200" dirty="0" smtClean="0">
                <a:solidFill>
                  <a:srgbClr val="000000"/>
                </a:solidFill>
                <a:latin typeface="Meiryo UI" panose="020B0604030504040204" pitchFamily="50" charset="-128"/>
                <a:ea typeface="Meiryo UI" panose="020B0604030504040204" pitchFamily="50" charset="-128"/>
              </a:rPr>
              <a:t>産業</a:t>
            </a:r>
            <a:r>
              <a:rPr lang="ja-JP" altLang="en-US" sz="1200" dirty="0">
                <a:solidFill>
                  <a:srgbClr val="000000"/>
                </a:solidFill>
                <a:latin typeface="Meiryo UI" panose="020B0604030504040204" pitchFamily="50" charset="-128"/>
                <a:ea typeface="Meiryo UI" panose="020B0604030504040204" pitchFamily="50" charset="-128"/>
              </a:rPr>
              <a:t>においては、</a:t>
            </a:r>
            <a:r>
              <a:rPr lang="en-US" altLang="ja-JP" sz="1200" dirty="0">
                <a:solidFill>
                  <a:srgbClr val="000000"/>
                </a:solidFill>
                <a:latin typeface="Meiryo UI" panose="020B0604030504040204" pitchFamily="50" charset="-128"/>
                <a:ea typeface="Meiryo UI" panose="020B0604030504040204" pitchFamily="50" charset="-128"/>
              </a:rPr>
              <a:t>AI</a:t>
            </a:r>
            <a:r>
              <a:rPr lang="ja-JP" altLang="en-US" sz="1200" dirty="0">
                <a:solidFill>
                  <a:srgbClr val="000000"/>
                </a:solidFill>
                <a:latin typeface="Meiryo UI" panose="020B0604030504040204" pitchFamily="50" charset="-128"/>
                <a:ea typeface="Meiryo UI" panose="020B0604030504040204" pitchFamily="50" charset="-128"/>
              </a:rPr>
              <a:t>及び</a:t>
            </a:r>
            <a:r>
              <a:rPr lang="en-US" altLang="ja-JP" sz="1200" dirty="0" err="1">
                <a:solidFill>
                  <a:srgbClr val="000000"/>
                </a:solidFill>
                <a:latin typeface="Meiryo UI" panose="020B0604030504040204" pitchFamily="50" charset="-128"/>
                <a:ea typeface="Meiryo UI" panose="020B0604030504040204" pitchFamily="50" charset="-128"/>
              </a:rPr>
              <a:t>IoT</a:t>
            </a:r>
            <a:r>
              <a:rPr lang="ja-JP" altLang="en-US" sz="1200" dirty="0">
                <a:solidFill>
                  <a:srgbClr val="000000"/>
                </a:solidFill>
                <a:latin typeface="Meiryo UI" panose="020B0604030504040204" pitchFamily="50" charset="-128"/>
                <a:ea typeface="Meiryo UI" panose="020B0604030504040204" pitchFamily="50" charset="-128"/>
              </a:rPr>
              <a:t>分野等を経営の重点分野</a:t>
            </a:r>
            <a:r>
              <a:rPr lang="ja-JP" altLang="en-US" sz="1200" dirty="0" smtClean="0">
                <a:solidFill>
                  <a:srgbClr val="000000"/>
                </a:solidFill>
                <a:latin typeface="Meiryo UI" panose="020B0604030504040204" pitchFamily="50" charset="-128"/>
                <a:ea typeface="Meiryo UI" panose="020B0604030504040204" pitchFamily="50" charset="-128"/>
              </a:rPr>
              <a:t>に位置付け</a:t>
            </a:r>
            <a:r>
              <a:rPr lang="ja-JP" altLang="en-US" sz="1200" dirty="0">
                <a:solidFill>
                  <a:srgbClr val="000000"/>
                </a:solidFill>
                <a:latin typeface="Meiryo UI" panose="020B0604030504040204" pitchFamily="50" charset="-128"/>
                <a:ea typeface="Meiryo UI" panose="020B0604030504040204" pitchFamily="50" charset="-128"/>
              </a:rPr>
              <a:t>、企業連携による新たなシステムやサービスの展開を</a:t>
            </a:r>
            <a:r>
              <a:rPr lang="ja-JP" altLang="en-US" sz="1200" dirty="0" smtClean="0">
                <a:solidFill>
                  <a:srgbClr val="000000"/>
                </a:solidFill>
                <a:latin typeface="Meiryo UI" panose="020B0604030504040204" pitchFamily="50" charset="-128"/>
                <a:ea typeface="Meiryo UI" panose="020B0604030504040204" pitchFamily="50" charset="-128"/>
              </a:rPr>
              <a:t>模索する</a:t>
            </a:r>
            <a:r>
              <a:rPr lang="ja-JP" altLang="en-US" sz="1200" dirty="0">
                <a:solidFill>
                  <a:srgbClr val="000000"/>
                </a:solidFill>
                <a:latin typeface="Meiryo UI" panose="020B0604030504040204" pitchFamily="50" charset="-128"/>
                <a:ea typeface="Meiryo UI" panose="020B0604030504040204" pitchFamily="50" charset="-128"/>
              </a:rPr>
              <a:t>動きが活発化している</a:t>
            </a:r>
            <a:r>
              <a:rPr lang="ja-JP" altLang="en-US" sz="1200" dirty="0" smtClean="0">
                <a:solidFill>
                  <a:srgbClr val="000000"/>
                </a:solidFill>
                <a:latin typeface="Meiryo UI" panose="020B0604030504040204" pitchFamily="50" charset="-128"/>
                <a:ea typeface="Meiryo UI" panose="020B0604030504040204" pitchFamily="50" charset="-128"/>
              </a:rPr>
              <a:t>。</a:t>
            </a:r>
            <a:endParaRPr lang="en-US" altLang="ja-JP" sz="1200" dirty="0">
              <a:solidFill>
                <a:srgbClr val="000000"/>
              </a:solidFill>
              <a:latin typeface="Meiryo UI" panose="020B0604030504040204" pitchFamily="50" charset="-128"/>
              <a:ea typeface="Meiryo UI" panose="020B0604030504040204" pitchFamily="50" charset="-128"/>
              <a:cs typeface="メイリオ"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メイリオ" panose="020B0604030504040204" pitchFamily="50" charset="-128"/>
              </a:rPr>
              <a:t>→企業間</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連携の取組を成長</a:t>
            </a:r>
            <a:r>
              <a:rPr lang="ja-JP" altLang="en-US" sz="1200" dirty="0" smtClean="0">
                <a:latin typeface="Meiryo UI" panose="020B0604030504040204" pitchFamily="50" charset="-128"/>
                <a:ea typeface="Meiryo UI" panose="020B0604030504040204" pitchFamily="50" charset="-128"/>
                <a:cs typeface="メイリオ" panose="020B0604030504040204" pitchFamily="50" charset="-128"/>
              </a:rPr>
              <a:t>につなげられるよう</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a:t>
            </a:r>
            <a:r>
              <a:rPr lang="ja-JP" altLang="en-US" sz="1200" dirty="0" smtClean="0">
                <a:latin typeface="Meiryo UI" panose="020B0604030504040204" pitchFamily="50" charset="-128"/>
                <a:ea typeface="Meiryo UI" panose="020B0604030504040204" pitchFamily="50" charset="-128"/>
                <a:cs typeface="メイリオ" panose="020B0604030504040204" pitchFamily="50" charset="-128"/>
              </a:rPr>
              <a:t>道内</a:t>
            </a:r>
            <a:r>
              <a:rPr lang="en-US" altLang="ja-JP" sz="1200" dirty="0" smtClean="0">
                <a:latin typeface="Meiryo UI" panose="020B0604030504040204" pitchFamily="50" charset="-128"/>
                <a:ea typeface="Meiryo UI" panose="020B0604030504040204" pitchFamily="50" charset="-128"/>
                <a:cs typeface="メイリオ" panose="020B0604030504040204" pitchFamily="50" charset="-128"/>
              </a:rPr>
              <a:t>IT</a:t>
            </a:r>
            <a:r>
              <a:rPr lang="ja-JP" altLang="en-US" sz="1200" dirty="0" smtClean="0">
                <a:latin typeface="Meiryo UI" panose="020B0604030504040204" pitchFamily="50" charset="-128"/>
                <a:ea typeface="Meiryo UI" panose="020B0604030504040204" pitchFamily="50" charset="-128"/>
                <a:cs typeface="メイリオ" panose="020B0604030504040204" pitchFamily="50" charset="-128"/>
              </a:rPr>
              <a:t>産業</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における取</a:t>
            </a:r>
            <a:r>
              <a:rPr lang="ja-JP" altLang="en-US" sz="1200" dirty="0" smtClean="0">
                <a:latin typeface="Meiryo UI" panose="020B0604030504040204" pitchFamily="50" charset="-128"/>
                <a:ea typeface="Meiryo UI" panose="020B0604030504040204" pitchFamily="50" charset="-128"/>
                <a:cs typeface="メイリオ" panose="020B0604030504040204" pitchFamily="50" charset="-128"/>
              </a:rPr>
              <a:t>組成果や個々の企業</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の知名度向上を図ることを支援</a:t>
            </a:r>
            <a:r>
              <a:rPr lang="ja-JP" altLang="en-US" sz="1200" dirty="0" smtClean="0">
                <a:latin typeface="Meiryo UI" panose="020B0604030504040204" pitchFamily="50" charset="-128"/>
                <a:ea typeface="Meiryo UI" panose="020B0604030504040204" pitchFamily="50" charset="-128"/>
                <a:cs typeface="メイリオ" panose="020B0604030504040204" pitchFamily="50" charset="-128"/>
              </a:rPr>
              <a:t>。</a:t>
            </a:r>
            <a:endParaRPr lang="en-US" altLang="ja-JP" sz="1200" dirty="0">
              <a:latin typeface="Meiryo UI" panose="020B0604030504040204" pitchFamily="50" charset="-128"/>
              <a:ea typeface="Meiryo UI" panose="020B0604030504040204" pitchFamily="50" charset="-128"/>
              <a:cs typeface="メイリオ" panose="020B0604030504040204" pitchFamily="50" charset="-128"/>
            </a:endParaRPr>
          </a:p>
          <a:p>
            <a:pPr algn="just">
              <a:defRPr/>
            </a:pPr>
            <a:endParaRPr lang="en-US" altLang="ja-JP" sz="500" dirty="0" smtClean="0">
              <a:solidFill>
                <a:srgbClr val="000000"/>
              </a:solidFill>
              <a:latin typeface="Meiryo UI" panose="020B0604030504040204" pitchFamily="50" charset="-128"/>
              <a:ea typeface="Meiryo UI" panose="020B0604030504040204" pitchFamily="50" charset="-128"/>
            </a:endParaRPr>
          </a:p>
          <a:p>
            <a:pPr algn="just">
              <a:defRPr/>
            </a:pPr>
            <a:r>
              <a:rPr lang="ja-JP" altLang="en-US" sz="1200" dirty="0" smtClean="0">
                <a:solidFill>
                  <a:srgbClr val="000000"/>
                </a:solidFill>
                <a:latin typeface="Meiryo UI" panose="020B0604030504040204" pitchFamily="50" charset="-128"/>
                <a:ea typeface="Meiryo UI" panose="020B0604030504040204" pitchFamily="50" charset="-128"/>
              </a:rPr>
              <a:t>②道内</a:t>
            </a:r>
            <a:r>
              <a:rPr lang="en-US" altLang="ja-JP" sz="1200" dirty="0" smtClean="0">
                <a:solidFill>
                  <a:srgbClr val="000000"/>
                </a:solidFill>
                <a:latin typeface="Meiryo UI" panose="020B0604030504040204" pitchFamily="50" charset="-128"/>
                <a:ea typeface="Meiryo UI" panose="020B0604030504040204" pitchFamily="50" charset="-128"/>
              </a:rPr>
              <a:t>IT</a:t>
            </a:r>
            <a:r>
              <a:rPr lang="ja-JP" altLang="en-US" sz="1200" dirty="0" smtClean="0">
                <a:solidFill>
                  <a:srgbClr val="000000"/>
                </a:solidFill>
                <a:latin typeface="Meiryo UI" panose="020B0604030504040204" pitchFamily="50" charset="-128"/>
                <a:ea typeface="Meiryo UI" panose="020B0604030504040204" pitchFamily="50" charset="-128"/>
              </a:rPr>
              <a:t>企業</a:t>
            </a:r>
            <a:r>
              <a:rPr lang="ja-JP" altLang="en-US" sz="1200" dirty="0">
                <a:solidFill>
                  <a:srgbClr val="000000"/>
                </a:solidFill>
                <a:latin typeface="Meiryo UI" panose="020B0604030504040204" pitchFamily="50" charset="-128"/>
                <a:ea typeface="Meiryo UI" panose="020B0604030504040204" pitchFamily="50" charset="-128"/>
              </a:rPr>
              <a:t>は、中途採用等の取組強化など努力しているが、</a:t>
            </a:r>
            <a:r>
              <a:rPr lang="ja-JP" altLang="en-US" sz="1200" dirty="0" smtClean="0">
                <a:solidFill>
                  <a:srgbClr val="000000"/>
                </a:solidFill>
                <a:latin typeface="Meiryo UI" panose="020B0604030504040204" pitchFamily="50" charset="-128"/>
                <a:ea typeface="Meiryo UI" panose="020B0604030504040204" pitchFamily="50" charset="-128"/>
              </a:rPr>
              <a:t>今後人材</a:t>
            </a:r>
            <a:r>
              <a:rPr lang="ja-JP" altLang="en-US" sz="1200" dirty="0">
                <a:solidFill>
                  <a:srgbClr val="000000"/>
                </a:solidFill>
                <a:latin typeface="Meiryo UI" panose="020B0604030504040204" pitchFamily="50" charset="-128"/>
                <a:ea typeface="Meiryo UI" panose="020B0604030504040204" pitchFamily="50" charset="-128"/>
              </a:rPr>
              <a:t>不足の慢性化が懸念されている。</a:t>
            </a:r>
            <a:endParaRPr lang="ja-JP" altLang="en-US" sz="1200" dirty="0">
              <a:solidFill>
                <a:schemeClr val="tx2">
                  <a:lumMod val="50000"/>
                </a:schemeClr>
              </a:solidFill>
              <a:latin typeface="Meiryo UI" panose="020B0604030504040204" pitchFamily="50" charset="-128"/>
              <a:ea typeface="Meiryo UI" panose="020B0604030504040204" pitchFamily="50" charset="-128"/>
            </a:endParaRPr>
          </a:p>
          <a:p>
            <a:r>
              <a:rPr lang="ja-JP" altLang="en-US" sz="1200" dirty="0" smtClean="0">
                <a:latin typeface="Meiryo UI" panose="020B0604030504040204" pitchFamily="50" charset="-128"/>
                <a:ea typeface="Meiryo UI" panose="020B0604030504040204" pitchFamily="50" charset="-128"/>
                <a:cs typeface="メイリオ" panose="020B0604030504040204" pitchFamily="50" charset="-128"/>
              </a:rPr>
              <a:t>→成長</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の阻害要因と懸念されている人材不足へ</a:t>
            </a:r>
            <a:r>
              <a:rPr lang="ja-JP" altLang="en-US" sz="1200" dirty="0" smtClean="0">
                <a:latin typeface="Meiryo UI" panose="020B0604030504040204" pitchFamily="50" charset="-128"/>
                <a:ea typeface="Meiryo UI" panose="020B0604030504040204" pitchFamily="50" charset="-128"/>
                <a:cs typeface="メイリオ" panose="020B0604030504040204" pitchFamily="50" charset="-128"/>
              </a:rPr>
              <a:t>の対応について</a:t>
            </a:r>
            <a:r>
              <a:rPr lang="ja-JP" altLang="en-US" sz="1200" dirty="0">
                <a:latin typeface="Meiryo UI" panose="020B0604030504040204" pitchFamily="50" charset="-128"/>
                <a:ea typeface="Meiryo UI" panose="020B0604030504040204" pitchFamily="50" charset="-128"/>
                <a:cs typeface="メイリオ" panose="020B0604030504040204" pitchFamily="50" charset="-128"/>
              </a:rPr>
              <a:t>も併せて支援。</a:t>
            </a:r>
            <a:endParaRPr lang="en-US" altLang="ja-JP" sz="1200" dirty="0" smtClean="0">
              <a:solidFill>
                <a:schemeClr val="tx2">
                  <a:lumMod val="50000"/>
                </a:schemeClr>
              </a:solidFill>
              <a:latin typeface="Meiryo UI" panose="020B0604030504040204" pitchFamily="50" charset="-128"/>
              <a:ea typeface="Meiryo UI" panose="020B0604030504040204" pitchFamily="50" charset="-128"/>
              <a:cs typeface="メイリオ" panose="020B0604030504040204" pitchFamily="50" charset="-128"/>
            </a:endParaRPr>
          </a:p>
        </p:txBody>
      </p:sp>
      <p:sp>
        <p:nvSpPr>
          <p:cNvPr id="22" name="正方形/長方形 21"/>
          <p:cNvSpPr/>
          <p:nvPr/>
        </p:nvSpPr>
        <p:spPr>
          <a:xfrm>
            <a:off x="462658" y="3062901"/>
            <a:ext cx="9023150" cy="1865889"/>
          </a:xfrm>
          <a:prstGeom prst="rect">
            <a:avLst/>
          </a:prstGeom>
          <a:noFill/>
          <a:ln w="6350">
            <a:noFill/>
            <a:prstDash val="sysDot"/>
          </a:ln>
        </p:spPr>
        <p:txBody>
          <a:bodyPr wrap="square" anchor="t">
            <a:noAutofit/>
          </a:bodyPr>
          <a:lstStyle/>
          <a:p>
            <a:pPr algn="just">
              <a:defRPr/>
            </a:pPr>
            <a:r>
              <a:rPr lang="ja-JP" altLang="en-US" sz="1200" dirty="0" smtClean="0">
                <a:latin typeface="メイリオ" panose="020B0604030504040204" pitchFamily="50" charset="-128"/>
                <a:ea typeface="メイリオ" panose="020B0604030504040204" pitchFamily="50" charset="-128"/>
              </a:rPr>
              <a:t>首都圏展示会において道内における</a:t>
            </a:r>
            <a:r>
              <a:rPr lang="en-US" altLang="ja-JP" sz="1200" dirty="0" smtClean="0">
                <a:latin typeface="メイリオ" panose="020B0604030504040204" pitchFamily="50" charset="-128"/>
                <a:ea typeface="メイリオ" panose="020B0604030504040204" pitchFamily="50" charset="-128"/>
              </a:rPr>
              <a:t>AI</a:t>
            </a:r>
            <a:r>
              <a:rPr lang="ja-JP" altLang="en-US" sz="1200" dirty="0" err="1" smtClean="0">
                <a:latin typeface="メイリオ" panose="020B0604030504040204" pitchFamily="50" charset="-128"/>
                <a:ea typeface="メイリオ" panose="020B0604030504040204" pitchFamily="50" charset="-128"/>
              </a:rPr>
              <a:t>、</a:t>
            </a:r>
            <a:r>
              <a:rPr lang="en-US" altLang="ja-JP" sz="1200" dirty="0" err="1" smtClean="0">
                <a:latin typeface="メイリオ" panose="020B0604030504040204" pitchFamily="50" charset="-128"/>
                <a:ea typeface="メイリオ" panose="020B0604030504040204" pitchFamily="50" charset="-128"/>
              </a:rPr>
              <a:t>IoT</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ブロックチェーン分野での企業間連携の取組や自社技術の</a:t>
            </a:r>
            <a:r>
              <a:rPr lang="en-US" altLang="ja-JP" sz="1200" dirty="0" smtClean="0">
                <a:latin typeface="メイリオ" panose="020B0604030504040204" pitchFamily="50" charset="-128"/>
                <a:ea typeface="メイリオ" panose="020B0604030504040204" pitchFamily="50" charset="-128"/>
              </a:rPr>
              <a:t>PR</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ニーズ把握を実施。</a:t>
            </a:r>
            <a:endParaRPr lang="en-US" altLang="ja-JP" sz="1200" dirty="0" smtClean="0">
              <a:latin typeface="メイリオ" panose="020B0604030504040204" pitchFamily="50" charset="-128"/>
              <a:ea typeface="メイリオ" panose="020B0604030504040204" pitchFamily="50" charset="-128"/>
            </a:endParaRPr>
          </a:p>
          <a:p>
            <a:pPr algn="just">
              <a:defRPr/>
            </a:pPr>
            <a:endParaRPr lang="en-US" altLang="ja-JP" sz="500" dirty="0" smtClean="0">
              <a:latin typeface="メイリオ" panose="020B0604030504040204" pitchFamily="50" charset="-128"/>
              <a:ea typeface="メイリオ" panose="020B0604030504040204" pitchFamily="50" charset="-128"/>
            </a:endParaRPr>
          </a:p>
          <a:p>
            <a:pPr algn="just">
              <a:defRPr/>
            </a:pPr>
            <a:r>
              <a:rPr lang="ja-JP" altLang="en-US" sz="1200" b="1" u="sng" dirty="0">
                <a:latin typeface="メイリオ" panose="020B0604030504040204" pitchFamily="50" charset="-128"/>
                <a:ea typeface="メイリオ" panose="020B0604030504040204" pitchFamily="50" charset="-128"/>
              </a:rPr>
              <a:t>＜組込み総合技術展への出展</a:t>
            </a:r>
            <a:r>
              <a:rPr lang="ja-JP" altLang="en-US" sz="1200" b="1" u="sng"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　■日程：令和元年</a:t>
            </a:r>
            <a:r>
              <a:rPr lang="en-US" altLang="ja-JP" sz="1200" dirty="0" smtClean="0">
                <a:latin typeface="メイリオ" panose="020B0604030504040204" pitchFamily="50" charset="-128"/>
                <a:ea typeface="メイリオ" panose="020B0604030504040204" pitchFamily="50" charset="-128"/>
              </a:rPr>
              <a:t>11</a:t>
            </a:r>
            <a:r>
              <a:rPr lang="ja-JP" altLang="en-US" sz="1200" dirty="0" smtClean="0">
                <a:latin typeface="メイリオ" panose="020B0604030504040204" pitchFamily="50" charset="-128"/>
                <a:ea typeface="メイリオ" panose="020B0604030504040204" pitchFamily="50" charset="-128"/>
              </a:rPr>
              <a:t>月</a:t>
            </a:r>
            <a:r>
              <a:rPr lang="en-US" altLang="ja-JP" sz="1200" dirty="0" smtClean="0">
                <a:latin typeface="メイリオ" panose="020B0604030504040204" pitchFamily="50" charset="-128"/>
                <a:ea typeface="メイリオ" panose="020B0604030504040204" pitchFamily="50" charset="-128"/>
              </a:rPr>
              <a:t>20</a:t>
            </a:r>
            <a:r>
              <a:rPr lang="ja-JP" altLang="en-US" sz="1200" dirty="0" smtClean="0">
                <a:latin typeface="メイリオ" panose="020B0604030504040204" pitchFamily="50" charset="-128"/>
                <a:ea typeface="メイリオ" panose="020B0604030504040204" pitchFamily="50" charset="-128"/>
              </a:rPr>
              <a:t>日</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水</a:t>
            </a:r>
            <a:r>
              <a:rPr lang="en-US" altLang="ja-JP" sz="1200" dirty="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rPr>
              <a:t>22</a:t>
            </a:r>
            <a:r>
              <a:rPr lang="ja-JP" altLang="en-US" sz="1200" dirty="0" smtClean="0">
                <a:latin typeface="メイリオ" panose="020B0604030504040204" pitchFamily="50" charset="-128"/>
                <a:ea typeface="メイリオ" panose="020B0604030504040204" pitchFamily="50" charset="-128"/>
              </a:rPr>
              <a:t>日</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金</a:t>
            </a:r>
            <a:r>
              <a:rPr lang="en-US" altLang="ja-JP" sz="1200" dirty="0">
                <a:latin typeface="メイリオ" panose="020B0604030504040204" pitchFamily="50" charset="-128"/>
                <a:ea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rPr>
              <a:t>(3</a:t>
            </a:r>
            <a:r>
              <a:rPr lang="ja-JP" altLang="en-US" sz="1200" dirty="0" smtClean="0">
                <a:latin typeface="メイリオ" panose="020B0604030504040204" pitchFamily="50" charset="-128"/>
                <a:ea typeface="メイリオ" panose="020B0604030504040204" pitchFamily="50" charset="-128"/>
              </a:rPr>
              <a:t>日間</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　　■場所：パシフィコ横浜</a:t>
            </a:r>
            <a:endParaRPr lang="en-US" altLang="ja-JP" sz="1200" dirty="0" smtClean="0">
              <a:latin typeface="メイリオ" panose="020B0604030504040204" pitchFamily="50" charset="-128"/>
              <a:ea typeface="メイリオ" panose="020B0604030504040204" pitchFamily="50" charset="-128"/>
            </a:endParaRPr>
          </a:p>
          <a:p>
            <a:pPr algn="just">
              <a:defRPr/>
            </a:pPr>
            <a:r>
              <a:rPr lang="ja-JP" altLang="en-US" sz="1200" dirty="0" smtClean="0">
                <a:latin typeface="メイリオ" panose="020B0604030504040204" pitchFamily="50" charset="-128"/>
                <a:ea typeface="メイリオ" panose="020B0604030504040204" pitchFamily="50" charset="-128"/>
              </a:rPr>
              <a:t>　■展示：</a:t>
            </a:r>
            <a:r>
              <a:rPr lang="en-US" altLang="ja-JP" sz="1200" dirty="0" err="1" smtClean="0">
                <a:latin typeface="メイリオ" panose="020B0604030504040204" pitchFamily="50" charset="-128"/>
                <a:ea typeface="メイリオ" panose="020B0604030504040204" pitchFamily="50" charset="-128"/>
              </a:rPr>
              <a:t>SapporoAI</a:t>
            </a:r>
            <a:r>
              <a:rPr lang="en-US" altLang="ja-JP" sz="1200" dirty="0" smtClean="0">
                <a:latin typeface="メイリオ" panose="020B0604030504040204" pitchFamily="50" charset="-128"/>
                <a:ea typeface="メイリオ" panose="020B0604030504040204" pitchFamily="50" charset="-128"/>
              </a:rPr>
              <a:t>-Lab</a:t>
            </a:r>
            <a:r>
              <a:rPr lang="ja-JP" altLang="en-US" sz="1200" dirty="0" err="1"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北海道</a:t>
            </a:r>
            <a:r>
              <a:rPr lang="en-US" altLang="ja-JP" sz="1200" dirty="0" err="1" smtClean="0">
                <a:latin typeface="メイリオ" panose="020B0604030504040204" pitchFamily="50" charset="-128"/>
                <a:ea typeface="メイリオ" panose="020B0604030504040204" pitchFamily="50" charset="-128"/>
              </a:rPr>
              <a:t>IoT</a:t>
            </a:r>
            <a:r>
              <a:rPr lang="ja-JP" altLang="en-US" sz="1200" dirty="0" smtClean="0">
                <a:latin typeface="メイリオ" panose="020B0604030504040204" pitchFamily="50" charset="-128"/>
                <a:ea typeface="メイリオ" panose="020B0604030504040204" pitchFamily="50" charset="-128"/>
              </a:rPr>
              <a:t>ビジネス共創ラボ、</a:t>
            </a:r>
            <a:r>
              <a:rPr lang="en-US" altLang="ja-JP" sz="1200" dirty="0" smtClean="0">
                <a:latin typeface="メイリオ" panose="020B0604030504040204" pitchFamily="50" charset="-128"/>
                <a:ea typeface="メイリオ" panose="020B0604030504040204" pitchFamily="50" charset="-128"/>
              </a:rPr>
              <a:t>BHIP</a:t>
            </a:r>
            <a:r>
              <a:rPr lang="ja-JP" altLang="en-US" sz="1200" dirty="0" smtClean="0">
                <a:latin typeface="メイリオ" panose="020B0604030504040204" pitchFamily="50" charset="-128"/>
                <a:ea typeface="メイリオ" panose="020B0604030504040204" pitchFamily="50" charset="-128"/>
              </a:rPr>
              <a:t>（ブロックチェーン北海道イノベーションプログラム）の</a:t>
            </a:r>
            <a:r>
              <a:rPr lang="en-US" altLang="ja-JP" sz="1200" dirty="0" smtClean="0">
                <a:latin typeface="メイリオ" panose="020B0604030504040204" pitchFamily="50" charset="-128"/>
                <a:ea typeface="メイリオ" panose="020B0604030504040204" pitchFamily="50" charset="-128"/>
              </a:rPr>
              <a:t>3</a:t>
            </a:r>
            <a:r>
              <a:rPr lang="ja-JP" altLang="en-US" sz="1200" dirty="0" smtClean="0">
                <a:latin typeface="メイリオ" panose="020B0604030504040204" pitchFamily="50" charset="-128"/>
                <a:ea typeface="メイリオ" panose="020B0604030504040204" pitchFamily="50" charset="-128"/>
              </a:rPr>
              <a:t>社　</a:t>
            </a:r>
            <a:endParaRPr lang="ja-JP" altLang="en-US" sz="1200" dirty="0">
              <a:latin typeface="メイリオ" panose="020B0604030504040204" pitchFamily="50" charset="-128"/>
              <a:ea typeface="メイリオ" panose="020B0604030504040204" pitchFamily="50" charset="-128"/>
            </a:endParaRPr>
          </a:p>
        </p:txBody>
      </p:sp>
      <p:sp>
        <p:nvSpPr>
          <p:cNvPr id="23" name="正方形/長方形 22"/>
          <p:cNvSpPr/>
          <p:nvPr/>
        </p:nvSpPr>
        <p:spPr>
          <a:xfrm>
            <a:off x="319370" y="4181710"/>
            <a:ext cx="9254118" cy="1332000"/>
          </a:xfrm>
          <a:prstGeom prst="rect">
            <a:avLst/>
          </a:prstGeom>
          <a:solidFill>
            <a:srgbClr val="ECF3FA">
              <a:alpha val="27000"/>
            </a:srgb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40" dirty="0">
              <a:solidFill>
                <a:schemeClr val="tx2">
                  <a:lumMod val="50000"/>
                </a:schemeClr>
              </a:solidFill>
              <a:latin typeface="メイリオ" panose="020B0604030504040204" pitchFamily="50" charset="-128"/>
              <a:ea typeface="メイリオ" panose="020B0604030504040204" pitchFamily="50" charset="-128"/>
            </a:endParaRPr>
          </a:p>
        </p:txBody>
      </p:sp>
      <p:sp>
        <p:nvSpPr>
          <p:cNvPr id="26" name="正方形/長方形 25"/>
          <p:cNvSpPr/>
          <p:nvPr/>
        </p:nvSpPr>
        <p:spPr>
          <a:xfrm>
            <a:off x="462658" y="4351288"/>
            <a:ext cx="8087046" cy="1056319"/>
          </a:xfrm>
          <a:prstGeom prst="rect">
            <a:avLst/>
          </a:prstGeom>
          <a:noFill/>
          <a:ln w="6350">
            <a:noFill/>
            <a:prstDash val="sysDot"/>
          </a:ln>
        </p:spPr>
        <p:txBody>
          <a:bodyPr wrap="square" anchor="t">
            <a:noAutofit/>
          </a:bodyPr>
          <a:lstStyle/>
          <a:p>
            <a:pPr algn="just">
              <a:defRPr/>
            </a:pPr>
            <a:r>
              <a:rPr lang="ja-JP" altLang="en-US" sz="1200" dirty="0" smtClean="0">
                <a:latin typeface="メイリオ" panose="020B0604030504040204" pitchFamily="50" charset="-128"/>
                <a:ea typeface="メイリオ" panose="020B0604030504040204" pitchFamily="50" charset="-128"/>
              </a:rPr>
              <a:t>道内外の一般求職者や学生に対し、業界説明会や道内企業が求める人材の情報提供や職場体験等の取組を実施。</a:t>
            </a:r>
            <a:endParaRPr lang="en-US" altLang="ja-JP" sz="1200" dirty="0" smtClean="0">
              <a:latin typeface="メイリオ" panose="020B0604030504040204" pitchFamily="50" charset="-128"/>
              <a:ea typeface="メイリオ" panose="020B0604030504040204" pitchFamily="50" charset="-128"/>
            </a:endParaRPr>
          </a:p>
          <a:p>
            <a:pPr algn="just">
              <a:defRPr/>
            </a:pPr>
            <a:endParaRPr lang="en-US" altLang="ja-JP" sz="500" dirty="0" smtClean="0">
              <a:latin typeface="メイリオ" panose="020B0604030504040204" pitchFamily="50" charset="-128"/>
              <a:ea typeface="メイリオ" panose="020B0604030504040204" pitchFamily="50" charset="-128"/>
            </a:endParaRPr>
          </a:p>
          <a:p>
            <a:pPr algn="just">
              <a:defRPr/>
            </a:pPr>
            <a:r>
              <a:rPr lang="ja-JP" altLang="en-US" sz="1200" b="1" u="sng" dirty="0" smtClean="0">
                <a:latin typeface="メイリオ" panose="020B0604030504040204" pitchFamily="50" charset="-128"/>
                <a:ea typeface="メイリオ" panose="020B0604030504040204" pitchFamily="50" charset="-128"/>
              </a:rPr>
              <a:t>＜</a:t>
            </a:r>
            <a:r>
              <a:rPr lang="en-US" altLang="ja-JP" sz="1200" b="1" u="sng" dirty="0" smtClean="0">
                <a:latin typeface="メイリオ" panose="020B0604030504040204" pitchFamily="50" charset="-128"/>
                <a:ea typeface="メイリオ" panose="020B0604030504040204" pitchFamily="50" charset="-128"/>
              </a:rPr>
              <a:t>IT</a:t>
            </a:r>
            <a:r>
              <a:rPr lang="ja-JP" altLang="en-US" sz="1200" b="1" u="sng" dirty="0" smtClean="0">
                <a:latin typeface="メイリオ" panose="020B0604030504040204" pitchFamily="50" charset="-128"/>
                <a:ea typeface="メイリオ" panose="020B0604030504040204" pitchFamily="50" charset="-128"/>
              </a:rPr>
              <a:t>業界説明会＞</a:t>
            </a:r>
            <a:r>
              <a:rPr lang="ja-JP" altLang="en-US" sz="1200" b="1" dirty="0" smtClean="0">
                <a:latin typeface="メイリオ" panose="020B0604030504040204" pitchFamily="50" charset="-128"/>
                <a:ea typeface="メイリオ" panose="020B0604030504040204" pitchFamily="50" charset="-128"/>
              </a:rPr>
              <a:t>　</a:t>
            </a:r>
            <a:r>
              <a:rPr lang="ja-JP" altLang="en-US" sz="1200" dirty="0" smtClean="0">
                <a:latin typeface="メイリオ" panose="020B0604030504040204" pitchFamily="50" charset="-128"/>
                <a:ea typeface="メイリオ" panose="020B0604030504040204" pitchFamily="50" charset="-128"/>
              </a:rPr>
              <a:t>■日程：令和元年</a:t>
            </a:r>
            <a:r>
              <a:rPr lang="en-US" altLang="ja-JP" sz="1200" dirty="0" smtClean="0">
                <a:latin typeface="メイリオ" panose="020B0604030504040204" pitchFamily="50" charset="-128"/>
                <a:ea typeface="メイリオ" panose="020B0604030504040204" pitchFamily="50" charset="-128"/>
              </a:rPr>
              <a:t>12</a:t>
            </a:r>
            <a:r>
              <a:rPr lang="ja-JP" altLang="en-US" sz="1200" dirty="0" smtClean="0">
                <a:latin typeface="メイリオ" panose="020B0604030504040204" pitchFamily="50" charset="-128"/>
                <a:ea typeface="メイリオ" panose="020B0604030504040204" pitchFamily="50" charset="-128"/>
              </a:rPr>
              <a:t>月</a:t>
            </a:r>
            <a:r>
              <a:rPr lang="en-US" altLang="ja-JP" sz="1200" dirty="0" smtClean="0">
                <a:latin typeface="メイリオ" panose="020B0604030504040204" pitchFamily="50" charset="-128"/>
                <a:ea typeface="メイリオ" panose="020B0604030504040204" pitchFamily="50" charset="-128"/>
              </a:rPr>
              <a:t>11</a:t>
            </a:r>
            <a:r>
              <a:rPr lang="ja-JP" altLang="en-US" sz="1200" dirty="0" smtClean="0">
                <a:latin typeface="メイリオ" panose="020B0604030504040204" pitchFamily="50" charset="-128"/>
                <a:ea typeface="メイリオ" panose="020B0604030504040204" pitchFamily="50" charset="-128"/>
              </a:rPr>
              <a:t>日（水）　　■場所：キャリアバンク（株）フリースペース</a:t>
            </a:r>
            <a:endParaRPr lang="en-US" altLang="ja-JP" sz="1200" dirty="0" smtClean="0">
              <a:latin typeface="メイリオ" panose="020B0604030504040204" pitchFamily="50" charset="-128"/>
              <a:ea typeface="メイリオ" panose="020B0604030504040204" pitchFamily="50" charset="-128"/>
            </a:endParaRPr>
          </a:p>
          <a:p>
            <a:pPr algn="just">
              <a:defRPr/>
            </a:pPr>
            <a:r>
              <a:rPr lang="ja-JP" altLang="en-US" sz="1200" dirty="0" smtClean="0">
                <a:latin typeface="メイリオ" panose="020B0604030504040204" pitchFamily="50" charset="-128"/>
                <a:ea typeface="メイリオ" panose="020B0604030504040204" pitchFamily="50" charset="-128"/>
              </a:rPr>
              <a:t>　■参加企業：北海道</a:t>
            </a:r>
            <a:r>
              <a:rPr lang="en-US" altLang="ja-JP" sz="1200" dirty="0" smtClean="0">
                <a:latin typeface="メイリオ" panose="020B0604030504040204" pitchFamily="50" charset="-128"/>
                <a:ea typeface="メイリオ" panose="020B0604030504040204" pitchFamily="50" charset="-128"/>
              </a:rPr>
              <a:t>IT</a:t>
            </a:r>
            <a:r>
              <a:rPr lang="ja-JP" altLang="en-US" sz="1200" dirty="0" smtClean="0">
                <a:latin typeface="メイリオ" panose="020B0604030504040204" pitchFamily="50" charset="-128"/>
                <a:ea typeface="メイリオ" panose="020B0604030504040204" pitchFamily="50" charset="-128"/>
              </a:rPr>
              <a:t>推進協会、北海道情報システム産業協会、</a:t>
            </a:r>
            <a:r>
              <a:rPr lang="en-US" altLang="ja-JP" sz="1200" dirty="0" smtClean="0">
                <a:latin typeface="メイリオ" panose="020B0604030504040204" pitchFamily="50" charset="-128"/>
                <a:ea typeface="メイリオ" panose="020B0604030504040204" pitchFamily="50" charset="-128"/>
              </a:rPr>
              <a:t>IT</a:t>
            </a:r>
            <a:r>
              <a:rPr lang="ja-JP" altLang="en-US" sz="1200" dirty="0" smtClean="0">
                <a:latin typeface="メイリオ" panose="020B0604030504040204" pitchFamily="50" charset="-128"/>
                <a:ea typeface="メイリオ" panose="020B0604030504040204" pitchFamily="50" charset="-128"/>
              </a:rPr>
              <a:t>関連企業</a:t>
            </a:r>
            <a:r>
              <a:rPr lang="en-US" altLang="ja-JP" sz="1200" dirty="0" smtClean="0">
                <a:latin typeface="メイリオ" panose="020B0604030504040204" pitchFamily="50" charset="-128"/>
                <a:ea typeface="メイリオ" panose="020B0604030504040204" pitchFamily="50" charset="-128"/>
              </a:rPr>
              <a:t>21</a:t>
            </a:r>
            <a:r>
              <a:rPr lang="ja-JP" altLang="en-US" sz="1200" dirty="0" smtClean="0">
                <a:latin typeface="メイリオ" panose="020B0604030504040204" pitchFamily="50" charset="-128"/>
                <a:ea typeface="メイリオ" panose="020B0604030504040204" pitchFamily="50" charset="-128"/>
              </a:rPr>
              <a:t>社</a:t>
            </a:r>
            <a:endParaRPr lang="en-US" altLang="ja-JP" sz="1200" dirty="0" smtClean="0">
              <a:latin typeface="メイリオ" panose="020B0604030504040204" pitchFamily="50" charset="-128"/>
              <a:ea typeface="メイリオ" panose="020B0604030504040204" pitchFamily="50" charset="-128"/>
            </a:endParaRPr>
          </a:p>
          <a:p>
            <a:pPr algn="just">
              <a:defRPr/>
            </a:pPr>
            <a:r>
              <a:rPr lang="ja-JP" altLang="en-US" sz="1200" b="1" u="sng" dirty="0" smtClean="0">
                <a:latin typeface="メイリオ" panose="020B0604030504040204" pitchFamily="50" charset="-128"/>
                <a:ea typeface="メイリオ" panose="020B0604030504040204" pitchFamily="50" charset="-128"/>
              </a:rPr>
              <a:t>＜職場見学</a:t>
            </a:r>
            <a:r>
              <a:rPr lang="ja-JP" altLang="en-US" sz="1200" b="1" u="sng" dirty="0">
                <a:latin typeface="メイリオ" panose="020B0604030504040204" pitchFamily="50" charset="-128"/>
                <a:ea typeface="メイリオ" panose="020B0604030504040204" pitchFamily="50" charset="-128"/>
              </a:rPr>
              <a:t>バスツアー＞</a:t>
            </a:r>
            <a:r>
              <a:rPr lang="ja-JP" altLang="en-US" sz="1200" dirty="0">
                <a:latin typeface="メイリオ" panose="020B0604030504040204" pitchFamily="50" charset="-128"/>
                <a:ea typeface="メイリオ" panose="020B0604030504040204" pitchFamily="50" charset="-128"/>
              </a:rPr>
              <a:t>　 ■日程：令和元年</a:t>
            </a:r>
            <a:r>
              <a:rPr lang="en-US" altLang="ja-JP" sz="1200" dirty="0">
                <a:latin typeface="メイリオ" panose="020B0604030504040204" pitchFamily="50" charset="-128"/>
                <a:ea typeface="メイリオ" panose="020B0604030504040204" pitchFamily="50" charset="-128"/>
              </a:rPr>
              <a:t>12</a:t>
            </a:r>
            <a:r>
              <a:rPr lang="ja-JP" altLang="en-US" sz="1200" dirty="0">
                <a:latin typeface="メイリオ" panose="020B0604030504040204" pitchFamily="50" charset="-128"/>
                <a:ea typeface="メイリオ" panose="020B0604030504040204" pitchFamily="50" charset="-128"/>
              </a:rPr>
              <a:t>月</a:t>
            </a:r>
            <a:r>
              <a:rPr lang="en-US" altLang="ja-JP" sz="1200" dirty="0">
                <a:latin typeface="メイリオ" panose="020B0604030504040204" pitchFamily="50" charset="-128"/>
                <a:ea typeface="メイリオ" panose="020B0604030504040204" pitchFamily="50" charset="-128"/>
              </a:rPr>
              <a:t>11</a:t>
            </a:r>
            <a:r>
              <a:rPr lang="ja-JP" altLang="en-US" sz="1200" dirty="0">
                <a:latin typeface="メイリオ" panose="020B0604030504040204" pitchFamily="50" charset="-128"/>
                <a:ea typeface="メイリオ" panose="020B0604030504040204" pitchFamily="50" charset="-128"/>
              </a:rPr>
              <a:t>日（水）</a:t>
            </a:r>
            <a:endParaRPr lang="en-US" altLang="ja-JP" sz="1200" dirty="0" smtClean="0">
              <a:latin typeface="メイリオ" panose="020B0604030504040204" pitchFamily="50" charset="-128"/>
              <a:ea typeface="メイリオ" panose="020B0604030504040204" pitchFamily="50" charset="-128"/>
            </a:endParaRPr>
          </a:p>
          <a:p>
            <a:pPr algn="just">
              <a:defRPr/>
            </a:pPr>
            <a:r>
              <a:rPr lang="ja-JP" altLang="en-US" sz="1200" dirty="0" smtClean="0">
                <a:latin typeface="メイリオ" panose="020B0604030504040204" pitchFamily="50" charset="-128"/>
                <a:ea typeface="メイリオ" panose="020B0604030504040204" pitchFamily="50" charset="-128"/>
              </a:rPr>
              <a:t>　■参加企業：クリプトン・フューチャー・メディア</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株</a:t>
            </a:r>
            <a:r>
              <a:rPr lang="en-US" altLang="ja-JP" sz="1200" dirty="0" smtClean="0">
                <a:latin typeface="メイリオ" panose="020B0604030504040204" pitchFamily="50" charset="-128"/>
                <a:ea typeface="メイリオ" panose="020B0604030504040204" pitchFamily="50" charset="-128"/>
              </a:rPr>
              <a:t>)</a:t>
            </a:r>
            <a:r>
              <a:rPr lang="ja-JP" altLang="en-US" sz="1200" dirty="0" err="1" smtClean="0">
                <a:latin typeface="メイリオ" panose="020B0604030504040204" pitchFamily="50" charset="-128"/>
                <a:ea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株</a:t>
            </a:r>
            <a:r>
              <a:rPr lang="en-US" altLang="ja-JP" sz="1200" dirty="0" smtClean="0">
                <a:latin typeface="メイリオ" panose="020B0604030504040204" pitchFamily="50" charset="-128"/>
                <a:ea typeface="メイリオ" panose="020B0604030504040204" pitchFamily="50" charset="-128"/>
              </a:rPr>
              <a:t>)NTT</a:t>
            </a:r>
            <a:r>
              <a:rPr lang="ja-JP" altLang="en-US" sz="1200" dirty="0" smtClean="0">
                <a:latin typeface="メイリオ" panose="020B0604030504040204" pitchFamily="50" charset="-128"/>
                <a:ea typeface="メイリオ" panose="020B0604030504040204" pitchFamily="50" charset="-128"/>
              </a:rPr>
              <a:t>データ北海道</a:t>
            </a:r>
            <a:endParaRPr lang="en-US" altLang="ja-JP" sz="1200" dirty="0" smtClean="0">
              <a:latin typeface="メイリオ" panose="020B0604030504040204" pitchFamily="50" charset="-128"/>
              <a:ea typeface="メイリオ" panose="020B0604030504040204" pitchFamily="50" charset="-128"/>
            </a:endParaRPr>
          </a:p>
          <a:p>
            <a:pPr algn="just">
              <a:defRPr/>
            </a:pPr>
            <a:endParaRPr lang="en-US" altLang="ja-JP" sz="1200" dirty="0" smtClean="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　</a:t>
            </a:r>
          </a:p>
        </p:txBody>
      </p:sp>
      <p:sp>
        <p:nvSpPr>
          <p:cNvPr id="4" name="角丸四角形 3"/>
          <p:cNvSpPr/>
          <p:nvPr/>
        </p:nvSpPr>
        <p:spPr>
          <a:xfrm>
            <a:off x="319370" y="818080"/>
            <a:ext cx="936000" cy="3240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rPr>
              <a:t>目的</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50" name="角丸四角形 49"/>
          <p:cNvSpPr/>
          <p:nvPr/>
        </p:nvSpPr>
        <p:spPr>
          <a:xfrm>
            <a:off x="300777" y="1387343"/>
            <a:ext cx="1188000" cy="324000"/>
          </a:xfrm>
          <a:prstGeom prst="round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solidFill>
                  <a:schemeClr val="tx1"/>
                </a:solidFill>
                <a:latin typeface="Meiryo UI" panose="020B0604030504040204" pitchFamily="50" charset="-128"/>
                <a:ea typeface="Meiryo UI" panose="020B0604030504040204" pitchFamily="50" charset="-128"/>
              </a:rPr>
              <a:t>現状・課題</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52" name="正方形/長方形 51"/>
          <p:cNvSpPr/>
          <p:nvPr/>
        </p:nvSpPr>
        <p:spPr>
          <a:xfrm>
            <a:off x="319370" y="3957478"/>
            <a:ext cx="3060000" cy="32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tx1"/>
                </a:solidFill>
                <a:latin typeface="Meiryo UI" panose="020B0604030504040204" pitchFamily="50" charset="-128"/>
                <a:ea typeface="Meiryo UI" panose="020B0604030504040204" pitchFamily="50" charset="-128"/>
              </a:rPr>
              <a:t>実施内容：②人材不足への対応</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9" name="下矢印 8"/>
          <p:cNvSpPr/>
          <p:nvPr/>
        </p:nvSpPr>
        <p:spPr>
          <a:xfrm>
            <a:off x="4322443" y="2503084"/>
            <a:ext cx="1296091" cy="313971"/>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6" name="正方形/長方形 5"/>
          <p:cNvSpPr/>
          <p:nvPr/>
        </p:nvSpPr>
        <p:spPr>
          <a:xfrm>
            <a:off x="308350" y="2672454"/>
            <a:ext cx="3060000" cy="324000"/>
          </a:xfrm>
          <a:prstGeom prst="rect">
            <a:avLst/>
          </a:prstGeom>
          <a:solidFill>
            <a:schemeClr val="bg1"/>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tx1"/>
                </a:solidFill>
                <a:latin typeface="Meiryo UI" panose="020B0604030504040204" pitchFamily="50" charset="-128"/>
                <a:ea typeface="Meiryo UI" panose="020B0604030504040204" pitchFamily="50" charset="-128"/>
              </a:rPr>
              <a:t>実施内容：①技術</a:t>
            </a:r>
            <a:r>
              <a:rPr kumimoji="1" lang="en-US" altLang="ja-JP" sz="1400" b="1" dirty="0" smtClean="0">
                <a:solidFill>
                  <a:schemeClr val="tx1"/>
                </a:solidFill>
                <a:latin typeface="Meiryo UI" panose="020B0604030504040204" pitchFamily="50" charset="-128"/>
                <a:ea typeface="Meiryo UI" panose="020B0604030504040204" pitchFamily="50" charset="-128"/>
              </a:rPr>
              <a:t>PR</a:t>
            </a:r>
            <a:r>
              <a:rPr kumimoji="1" lang="ja-JP" altLang="en-US" sz="1400" b="1" dirty="0" smtClean="0">
                <a:solidFill>
                  <a:schemeClr val="tx1"/>
                </a:solidFill>
                <a:latin typeface="Meiryo UI" panose="020B0604030504040204" pitchFamily="50" charset="-128"/>
                <a:ea typeface="Meiryo UI" panose="020B0604030504040204" pitchFamily="50" charset="-128"/>
              </a:rPr>
              <a:t>と市場拡大</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60" name="正方形/長方形 59"/>
          <p:cNvSpPr/>
          <p:nvPr/>
        </p:nvSpPr>
        <p:spPr>
          <a:xfrm>
            <a:off x="319370" y="5839918"/>
            <a:ext cx="9254118" cy="792000"/>
          </a:xfrm>
          <a:prstGeom prst="rect">
            <a:avLst/>
          </a:prstGeom>
          <a:solidFill>
            <a:srgbClr val="ECF3FA">
              <a:alpha val="27000"/>
            </a:srgbClr>
          </a:solidFill>
          <a:ln w="9525">
            <a:solidFill>
              <a:schemeClr val="tx2">
                <a:lumMod val="50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340" dirty="0">
              <a:solidFill>
                <a:schemeClr val="tx2">
                  <a:lumMod val="50000"/>
                </a:schemeClr>
              </a:solidFill>
              <a:latin typeface="メイリオ" panose="020B0604030504040204" pitchFamily="50" charset="-128"/>
              <a:ea typeface="メイリオ" panose="020B0604030504040204" pitchFamily="50" charset="-128"/>
            </a:endParaRPr>
          </a:p>
        </p:txBody>
      </p:sp>
      <p:sp>
        <p:nvSpPr>
          <p:cNvPr id="61" name="正方形/長方形 60"/>
          <p:cNvSpPr/>
          <p:nvPr/>
        </p:nvSpPr>
        <p:spPr>
          <a:xfrm>
            <a:off x="462657" y="5939686"/>
            <a:ext cx="9023151" cy="622247"/>
          </a:xfrm>
          <a:prstGeom prst="rect">
            <a:avLst/>
          </a:prstGeom>
          <a:noFill/>
          <a:ln w="6350">
            <a:noFill/>
            <a:prstDash val="sysDot"/>
          </a:ln>
        </p:spPr>
        <p:txBody>
          <a:bodyPr wrap="square" anchor="t">
            <a:noAutofit/>
          </a:bodyPr>
          <a:lstStyle/>
          <a:p>
            <a:pPr algn="just">
              <a:defRPr/>
            </a:pPr>
            <a:endParaRPr lang="en-US" altLang="ja-JP" sz="500" dirty="0">
              <a:latin typeface="メイリオ" panose="020B0604030504040204" pitchFamily="50" charset="-128"/>
              <a:ea typeface="メイリオ" panose="020B0604030504040204" pitchFamily="50" charset="-128"/>
            </a:endParaRPr>
          </a:p>
          <a:p>
            <a:pPr algn="just">
              <a:defRPr/>
            </a:pPr>
            <a:r>
              <a:rPr lang="ja-JP" altLang="en-US" sz="1200" b="1" u="sng" dirty="0" smtClean="0">
                <a:latin typeface="メイリオ" panose="020B0604030504040204" pitchFamily="50" charset="-128"/>
                <a:ea typeface="メイリオ" panose="020B0604030504040204" pitchFamily="50" charset="-128"/>
              </a:rPr>
              <a:t>＜</a:t>
            </a:r>
            <a:r>
              <a:rPr lang="en-US" altLang="ja-JP" sz="1200" b="1" u="sng" dirty="0" smtClean="0">
                <a:latin typeface="メイリオ" panose="020B0604030504040204" pitchFamily="50" charset="-128"/>
                <a:ea typeface="メイリオ" panose="020B0604030504040204" pitchFamily="50" charset="-128"/>
              </a:rPr>
              <a:t>ET</a:t>
            </a:r>
            <a:r>
              <a:rPr lang="ja-JP" altLang="en-US" sz="1200" b="1" u="sng" dirty="0" smtClean="0">
                <a:latin typeface="メイリオ" panose="020B0604030504040204" pitchFamily="50" charset="-128"/>
                <a:ea typeface="メイリオ" panose="020B0604030504040204" pitchFamily="50" charset="-128"/>
              </a:rPr>
              <a:t>＆</a:t>
            </a:r>
            <a:r>
              <a:rPr lang="en-US" altLang="ja-JP" sz="1200" b="1" u="sng" dirty="0" smtClean="0">
                <a:latin typeface="メイリオ" panose="020B0604030504040204" pitchFamily="50" charset="-128"/>
                <a:ea typeface="メイリオ" panose="020B0604030504040204" pitchFamily="50" charset="-128"/>
              </a:rPr>
              <a:t>IoT2020</a:t>
            </a:r>
            <a:r>
              <a:rPr lang="ja-JP" altLang="en-US" sz="1200" b="1" u="sng" dirty="0" err="1" smtClean="0">
                <a:latin typeface="メイリオ" panose="020B0604030504040204" pitchFamily="50" charset="-128"/>
                <a:ea typeface="メイリオ" panose="020B0604030504040204" pitchFamily="50" charset="-128"/>
              </a:rPr>
              <a:t>へ</a:t>
            </a:r>
            <a:r>
              <a:rPr lang="ja-JP" altLang="en-US" sz="1200" b="1" u="sng" dirty="0" err="1">
                <a:latin typeface="メイリオ" panose="020B0604030504040204" pitchFamily="50" charset="-128"/>
                <a:ea typeface="メイリオ" panose="020B0604030504040204" pitchFamily="50" charset="-128"/>
              </a:rPr>
              <a:t>の</a:t>
            </a:r>
            <a:r>
              <a:rPr lang="ja-JP" altLang="en-US" sz="1200" b="1" u="sng" dirty="0">
                <a:latin typeface="メイリオ" panose="020B0604030504040204" pitchFamily="50" charset="-128"/>
                <a:ea typeface="メイリオ" panose="020B0604030504040204" pitchFamily="50" charset="-128"/>
              </a:rPr>
              <a:t>出展＞</a:t>
            </a:r>
            <a:r>
              <a:rPr lang="ja-JP" altLang="en-US" sz="1200" dirty="0">
                <a:latin typeface="メイリオ" panose="020B0604030504040204" pitchFamily="50" charset="-128"/>
                <a:ea typeface="メイリオ" panose="020B0604030504040204" pitchFamily="50" charset="-128"/>
              </a:rPr>
              <a:t>　■日程：</a:t>
            </a:r>
            <a:r>
              <a:rPr lang="ja-JP" altLang="en-US" sz="1200" dirty="0" smtClean="0">
                <a:latin typeface="メイリオ" panose="020B0604030504040204" pitchFamily="50" charset="-128"/>
                <a:ea typeface="メイリオ" panose="020B0604030504040204" pitchFamily="50" charset="-128"/>
              </a:rPr>
              <a:t>令和</a:t>
            </a:r>
            <a:r>
              <a:rPr lang="en-US" altLang="ja-JP" sz="1200" dirty="0" smtClean="0">
                <a:latin typeface="メイリオ" panose="020B0604030504040204" pitchFamily="50" charset="-128"/>
                <a:ea typeface="メイリオ" panose="020B0604030504040204" pitchFamily="50" charset="-128"/>
              </a:rPr>
              <a:t>2</a:t>
            </a:r>
            <a:r>
              <a:rPr lang="ja-JP" altLang="en-US" sz="1200" dirty="0" smtClean="0">
                <a:latin typeface="メイリオ" panose="020B0604030504040204" pitchFamily="50" charset="-128"/>
                <a:ea typeface="メイリオ" panose="020B0604030504040204" pitchFamily="50" charset="-128"/>
              </a:rPr>
              <a:t>年</a:t>
            </a:r>
            <a:r>
              <a:rPr lang="en-US" altLang="ja-JP" sz="1200" dirty="0">
                <a:latin typeface="メイリオ" panose="020B0604030504040204" pitchFamily="50" charset="-128"/>
                <a:ea typeface="メイリオ" panose="020B0604030504040204" pitchFamily="50" charset="-128"/>
              </a:rPr>
              <a:t>11</a:t>
            </a:r>
            <a:r>
              <a:rPr lang="ja-JP" altLang="en-US" sz="1200" dirty="0" smtClean="0">
                <a:latin typeface="メイリオ" panose="020B0604030504040204" pitchFamily="50" charset="-128"/>
                <a:ea typeface="メイリオ" panose="020B0604030504040204" pitchFamily="50" charset="-128"/>
              </a:rPr>
              <a:t>月</a:t>
            </a:r>
            <a:r>
              <a:rPr lang="en-US" altLang="ja-JP" sz="1200" dirty="0" smtClean="0">
                <a:latin typeface="メイリオ" panose="020B0604030504040204" pitchFamily="50" charset="-128"/>
                <a:ea typeface="メイリオ" panose="020B0604030504040204" pitchFamily="50" charset="-128"/>
              </a:rPr>
              <a:t>18</a:t>
            </a:r>
            <a:r>
              <a:rPr lang="ja-JP" altLang="en-US" sz="1200" dirty="0" smtClean="0">
                <a:latin typeface="メイリオ" panose="020B0604030504040204" pitchFamily="50" charset="-128"/>
                <a:ea typeface="メイリオ" panose="020B0604030504040204" pitchFamily="50" charset="-128"/>
              </a:rPr>
              <a:t>日</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水</a:t>
            </a:r>
            <a:r>
              <a:rPr lang="en-US" altLang="ja-JP" sz="1200" dirty="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a:t>
            </a:r>
            <a:r>
              <a:rPr lang="en-US" altLang="ja-JP" sz="1200" dirty="0" smtClean="0">
                <a:latin typeface="メイリオ" panose="020B0604030504040204" pitchFamily="50" charset="-128"/>
                <a:ea typeface="メイリオ" panose="020B0604030504040204" pitchFamily="50" charset="-128"/>
              </a:rPr>
              <a:t>20</a:t>
            </a:r>
            <a:r>
              <a:rPr lang="ja-JP" altLang="en-US" sz="1200" dirty="0" smtClean="0">
                <a:latin typeface="メイリオ" panose="020B0604030504040204" pitchFamily="50" charset="-128"/>
                <a:ea typeface="メイリオ" panose="020B0604030504040204" pitchFamily="50" charset="-128"/>
              </a:rPr>
              <a:t>日</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金</a:t>
            </a:r>
            <a:r>
              <a:rPr lang="en-US" altLang="ja-JP" sz="1200" dirty="0">
                <a:latin typeface="メイリオ" panose="020B0604030504040204" pitchFamily="50" charset="-128"/>
                <a:ea typeface="メイリオ" panose="020B0604030504040204" pitchFamily="50" charset="-128"/>
              </a:rPr>
              <a:t>)(3</a:t>
            </a:r>
            <a:r>
              <a:rPr lang="ja-JP" altLang="en-US" sz="1200" dirty="0">
                <a:latin typeface="メイリオ" panose="020B0604030504040204" pitchFamily="50" charset="-128"/>
                <a:ea typeface="メイリオ" panose="020B0604030504040204" pitchFamily="50" charset="-128"/>
              </a:rPr>
              <a:t>日間</a:t>
            </a:r>
            <a:r>
              <a:rPr lang="en-US" altLang="ja-JP" sz="1200" dirty="0">
                <a:latin typeface="メイリオ" panose="020B0604030504040204" pitchFamily="50" charset="-128"/>
                <a:ea typeface="メイリオ" panose="020B0604030504040204" pitchFamily="50" charset="-128"/>
              </a:rPr>
              <a:t>)</a:t>
            </a:r>
            <a:r>
              <a:rPr lang="ja-JP" altLang="en-US" sz="1200" dirty="0">
                <a:latin typeface="メイリオ" panose="020B0604030504040204" pitchFamily="50" charset="-128"/>
                <a:ea typeface="メイリオ" panose="020B0604030504040204" pitchFamily="50" charset="-128"/>
              </a:rPr>
              <a:t>　　■場所：パシフィコ横浜</a:t>
            </a:r>
            <a:endParaRPr lang="en-US" altLang="ja-JP" sz="1200" dirty="0">
              <a:latin typeface="メイリオ" panose="020B0604030504040204" pitchFamily="50" charset="-128"/>
              <a:ea typeface="メイリオ" panose="020B0604030504040204" pitchFamily="50" charset="-128"/>
            </a:endParaRPr>
          </a:p>
          <a:p>
            <a:pPr algn="just">
              <a:defRPr/>
            </a:pPr>
            <a:endParaRPr lang="en-US" altLang="ja-JP" sz="500" dirty="0" smtClean="0">
              <a:latin typeface="メイリオ" panose="020B0604030504040204" pitchFamily="50" charset="-128"/>
              <a:ea typeface="メイリオ" panose="020B0604030504040204" pitchFamily="50" charset="-128"/>
            </a:endParaRPr>
          </a:p>
          <a:p>
            <a:pPr algn="just">
              <a:defRPr/>
            </a:pPr>
            <a:r>
              <a:rPr lang="ja-JP" altLang="en-US" sz="1200" b="1" u="sng" dirty="0" smtClean="0">
                <a:latin typeface="メイリオ" panose="020B0604030504040204" pitchFamily="50" charset="-128"/>
                <a:ea typeface="メイリオ" panose="020B0604030504040204" pitchFamily="50" charset="-128"/>
              </a:rPr>
              <a:t>＜</a:t>
            </a:r>
            <a:r>
              <a:rPr lang="en-US" altLang="ja-JP" sz="1200" b="1" u="sng" dirty="0" smtClean="0">
                <a:latin typeface="メイリオ" panose="020B0604030504040204" pitchFamily="50" charset="-128"/>
                <a:ea typeface="メイリオ" panose="020B0604030504040204" pitchFamily="50" charset="-128"/>
              </a:rPr>
              <a:t>IT</a:t>
            </a:r>
            <a:r>
              <a:rPr lang="ja-JP" altLang="en-US" sz="1200" b="1" u="sng" dirty="0" smtClean="0">
                <a:latin typeface="メイリオ" panose="020B0604030504040204" pitchFamily="50" charset="-128"/>
                <a:ea typeface="メイリオ" panose="020B0604030504040204" pitchFamily="50" charset="-128"/>
              </a:rPr>
              <a:t>業界説明会＞＜職場見学ツアー＞</a:t>
            </a:r>
            <a:r>
              <a:rPr lang="ja-JP" altLang="en-US" sz="1200" dirty="0" smtClean="0">
                <a:latin typeface="メイリオ" panose="020B0604030504040204" pitchFamily="50" charset="-128"/>
                <a:ea typeface="メイリオ" panose="020B0604030504040204" pitchFamily="50" charset="-128"/>
              </a:rPr>
              <a:t>　■日程：令和</a:t>
            </a:r>
            <a:r>
              <a:rPr lang="en-US" altLang="ja-JP" sz="1200" dirty="0" smtClean="0">
                <a:latin typeface="メイリオ" panose="020B0604030504040204" pitchFamily="50" charset="-128"/>
                <a:ea typeface="メイリオ" panose="020B0604030504040204" pitchFamily="50" charset="-128"/>
              </a:rPr>
              <a:t>2</a:t>
            </a:r>
            <a:r>
              <a:rPr lang="ja-JP" altLang="en-US" sz="1200" dirty="0" smtClean="0">
                <a:latin typeface="メイリオ" panose="020B0604030504040204" pitchFamily="50" charset="-128"/>
                <a:ea typeface="メイリオ" panose="020B0604030504040204" pitchFamily="50" charset="-128"/>
              </a:rPr>
              <a:t>年</a:t>
            </a:r>
            <a:r>
              <a:rPr lang="en-US" altLang="ja-JP" sz="1200" dirty="0" smtClean="0">
                <a:latin typeface="メイリオ" panose="020B0604030504040204" pitchFamily="50" charset="-128"/>
                <a:ea typeface="メイリオ" panose="020B0604030504040204" pitchFamily="50" charset="-128"/>
              </a:rPr>
              <a:t>9</a:t>
            </a:r>
            <a:r>
              <a:rPr lang="ja-JP" altLang="en-US" sz="1200" dirty="0" smtClean="0">
                <a:latin typeface="メイリオ" panose="020B0604030504040204" pitchFamily="50" charset="-128"/>
                <a:ea typeface="メイリオ" panose="020B0604030504040204" pitchFamily="50" charset="-128"/>
              </a:rPr>
              <a:t>月頃　　■場所：札幌市内　</a:t>
            </a:r>
            <a:r>
              <a:rPr lang="en-US" altLang="ja-JP" sz="1200" dirty="0" smtClean="0">
                <a:latin typeface="メイリオ" panose="020B0604030504040204" pitchFamily="50" charset="-128"/>
                <a:ea typeface="メイリオ" panose="020B0604030504040204" pitchFamily="50" charset="-128"/>
              </a:rPr>
              <a:t>※</a:t>
            </a:r>
            <a:r>
              <a:rPr lang="ja-JP" altLang="en-US" sz="1200" dirty="0" smtClean="0">
                <a:latin typeface="メイリオ" panose="020B0604030504040204" pitchFamily="50" charset="-128"/>
                <a:ea typeface="メイリオ" panose="020B0604030504040204" pitchFamily="50" charset="-128"/>
              </a:rPr>
              <a:t>オンライン開催の可能性有り</a:t>
            </a:r>
            <a:endParaRPr lang="en-US" altLang="ja-JP" sz="1200" dirty="0">
              <a:latin typeface="メイリオ" panose="020B0604030504040204" pitchFamily="50" charset="-128"/>
              <a:ea typeface="メイリオ" panose="020B0604030504040204" pitchFamily="50" charset="-128"/>
            </a:endParaRPr>
          </a:p>
          <a:p>
            <a:pPr algn="just">
              <a:defRPr/>
            </a:pPr>
            <a:endParaRPr lang="en-US" altLang="ja-JP" sz="1200" dirty="0" smtClean="0">
              <a:latin typeface="メイリオ" panose="020B0604030504040204" pitchFamily="50" charset="-128"/>
              <a:ea typeface="メイリオ" panose="020B0604030504040204" pitchFamily="50" charset="-128"/>
            </a:endParaRPr>
          </a:p>
          <a:p>
            <a:pPr algn="just">
              <a:defRPr/>
            </a:pPr>
            <a:r>
              <a:rPr lang="ja-JP" altLang="en-US" sz="1200" dirty="0">
                <a:latin typeface="メイリオ" panose="020B0604030504040204" pitchFamily="50" charset="-128"/>
                <a:ea typeface="メイリオ" panose="020B0604030504040204" pitchFamily="50" charset="-128"/>
              </a:rPr>
              <a:t>　</a:t>
            </a:r>
          </a:p>
        </p:txBody>
      </p:sp>
      <p:sp>
        <p:nvSpPr>
          <p:cNvPr id="62" name="正方形/長方形 61"/>
          <p:cNvSpPr/>
          <p:nvPr/>
        </p:nvSpPr>
        <p:spPr>
          <a:xfrm>
            <a:off x="319370" y="5615686"/>
            <a:ext cx="3060000" cy="324000"/>
          </a:xfrm>
          <a:prstGeom prst="rect">
            <a:avLst/>
          </a:prstGeom>
          <a:solidFill>
            <a:schemeClr val="bg1">
              <a:lumMod val="85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smtClean="0">
                <a:solidFill>
                  <a:schemeClr val="tx1"/>
                </a:solidFill>
                <a:latin typeface="Meiryo UI" panose="020B0604030504040204" pitchFamily="50" charset="-128"/>
                <a:ea typeface="Meiryo UI" panose="020B0604030504040204" pitchFamily="50" charset="-128"/>
              </a:rPr>
              <a:t>令和</a:t>
            </a:r>
            <a:r>
              <a:rPr kumimoji="1" lang="en-US" altLang="ja-JP" sz="1400" b="1" dirty="0" smtClean="0">
                <a:solidFill>
                  <a:schemeClr val="tx1"/>
                </a:solidFill>
                <a:latin typeface="Meiryo UI" panose="020B0604030504040204" pitchFamily="50" charset="-128"/>
                <a:ea typeface="Meiryo UI" panose="020B0604030504040204" pitchFamily="50" charset="-128"/>
              </a:rPr>
              <a:t>2</a:t>
            </a:r>
            <a:r>
              <a:rPr kumimoji="1" lang="ja-JP" altLang="en-US" sz="1400" b="1" dirty="0" smtClean="0">
                <a:solidFill>
                  <a:schemeClr val="tx1"/>
                </a:solidFill>
                <a:latin typeface="Meiryo UI" panose="020B0604030504040204" pitchFamily="50" charset="-128"/>
                <a:ea typeface="Meiryo UI" panose="020B0604030504040204" pitchFamily="50" charset="-128"/>
              </a:rPr>
              <a:t>年度の事業予定</a:t>
            </a:r>
            <a:endParaRPr kumimoji="1" lang="ja-JP" altLang="en-US" sz="1400" b="1" dirty="0">
              <a:solidFill>
                <a:schemeClr val="tx1"/>
              </a:solidFill>
              <a:latin typeface="Meiryo UI" panose="020B0604030504040204" pitchFamily="50" charset="-128"/>
              <a:ea typeface="Meiryo UI" panose="020B0604030504040204" pitchFamily="50" charset="-128"/>
            </a:endParaRPr>
          </a:p>
        </p:txBody>
      </p:sp>
      <p:sp>
        <p:nvSpPr>
          <p:cNvPr id="2" name="テキスト ボックス 1"/>
          <p:cNvSpPr txBox="1"/>
          <p:nvPr/>
        </p:nvSpPr>
        <p:spPr>
          <a:xfrm>
            <a:off x="8549704" y="245120"/>
            <a:ext cx="1227832" cy="369332"/>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kumimoji="1" lang="ja-JP" altLang="en-US" dirty="0" smtClean="0"/>
              <a:t>資料</a:t>
            </a:r>
            <a:r>
              <a:rPr kumimoji="1" lang="en-US" altLang="ja-JP" smtClean="0"/>
              <a:t>2-4</a:t>
            </a:r>
            <a:endParaRPr kumimoji="1" lang="ja-JP" altLang="en-US" dirty="0"/>
          </a:p>
        </p:txBody>
      </p:sp>
    </p:spTree>
    <p:extLst>
      <p:ext uri="{BB962C8B-B14F-4D97-AF65-F5344CB8AC3E}">
        <p14:creationId xmlns:p14="http://schemas.microsoft.com/office/powerpoint/2010/main" val="1259495603"/>
      </p:ext>
    </p:extLst>
  </p:cSld>
  <p:clrMapOvr>
    <a:masterClrMapping/>
  </p:clrMapOvr>
  <p:timing>
    <p:tnLst>
      <p:par>
        <p:cTn id="1" dur="indefinite" restart="never" nodeType="tmRoot"/>
      </p:par>
    </p:tnLst>
  </p:timing>
</p:sld>
</file>

<file path=ppt/theme/theme1.xml><?xml version="1.0" encoding="utf-8"?>
<a:theme xmlns:a="http://schemas.openxmlformats.org/drawingml/2006/main" name="プレゼンテーション1">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プレゼンテーション1</Template>
  <TotalTime>30372</TotalTime>
  <Words>498</Words>
  <Application>Microsoft Office PowerPoint</Application>
  <PresentationFormat>A4 210 x 297 mm</PresentationFormat>
  <Paragraphs>32</Paragraphs>
  <Slides>1</Slides>
  <Notes>0</Notes>
  <HiddenSlides>0</HiddenSlides>
  <MMClips>0</MMClips>
  <ScaleCrop>false</ScaleCrop>
  <HeadingPairs>
    <vt:vector size="6" baseType="variant">
      <vt:variant>
        <vt:lpstr>使用されているフォント</vt:lpstr>
      </vt:variant>
      <vt:variant>
        <vt:i4>5</vt:i4>
      </vt:variant>
      <vt:variant>
        <vt:lpstr>テーマ</vt:lpstr>
      </vt:variant>
      <vt:variant>
        <vt:i4>1</vt:i4>
      </vt:variant>
      <vt:variant>
        <vt:lpstr>スライド タイトル</vt:lpstr>
      </vt:variant>
      <vt:variant>
        <vt:i4>1</vt:i4>
      </vt:variant>
    </vt:vector>
  </HeadingPairs>
  <TitlesOfParts>
    <vt:vector size="7" baseType="lpstr">
      <vt:lpstr>Meiryo UI</vt:lpstr>
      <vt:lpstr>ＭＳ Ｐゴシック</vt:lpstr>
      <vt:lpstr>メイリオ</vt:lpstr>
      <vt:lpstr>Arial</vt:lpstr>
      <vt:lpstr>Calibri</vt:lpstr>
      <vt:lpstr>プレゼンテーション1</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スライド 1</dc:title>
  <dc:creator>.</dc:creator>
  <cp:lastModifiedBy>喜多＿耕一</cp:lastModifiedBy>
  <cp:revision>1896</cp:revision>
  <cp:lastPrinted>2020-06-05T06:09:03Z</cp:lastPrinted>
  <dcterms:created xsi:type="dcterms:W3CDTF">2010-07-13T04:22:28Z</dcterms:created>
  <dcterms:modified xsi:type="dcterms:W3CDTF">2020-06-05T06:09:07Z</dcterms:modified>
</cp:coreProperties>
</file>